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60" r:id="rId3"/>
    <p:sldId id="258" r:id="rId4"/>
    <p:sldId id="259" r:id="rId5"/>
    <p:sldId id="262" r:id="rId6"/>
    <p:sldId id="264" r:id="rId7"/>
    <p:sldId id="263" r:id="rId8"/>
    <p:sldId id="265" r:id="rId9"/>
    <p:sldId id="257" r:id="rId10"/>
    <p:sldId id="266" r:id="rId11"/>
    <p:sldId id="267" r:id="rId12"/>
    <p:sldId id="268" r:id="rId13"/>
  </p:sldIdLst>
  <p:sldSz cx="12192000" cy="6858000"/>
  <p:notesSz cx="6858000" cy="9144000"/>
  <p:embeddedFontLst>
    <p:embeddedFont>
      <p:font typeface="Mont" panose="00000700000000000000" pitchFamily="50" charset="0"/>
      <p:bold r:id="rId15"/>
    </p:embeddedFont>
    <p:embeddedFont>
      <p:font typeface="Mont Bold" panose="00000900000000000000" pitchFamily="50" charset="0"/>
      <p:bold r:id="rId16"/>
    </p:embeddedFont>
    <p:embeddedFont>
      <p:font typeface="Mont Book" panose="00000600000000000000" pitchFamily="50" charset="0"/>
      <p:regular r:id="rId17"/>
    </p:embeddedFont>
    <p:embeddedFont>
      <p:font typeface="Mont SemiBold" panose="00000800000000000000" pitchFamily="50" charset="0"/>
      <p:bold r:id="rId18"/>
    </p:embeddedFont>
  </p:embeddedFontLst>
  <p:defaultText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77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449958-0EAE-41B2-B7C9-7C9568445A70}" v="1" dt="2025-10-23T13:59:20.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1.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Ortiz" userId="3fd3f069-61e4-4719-897a-ecb0e4868c12" providerId="ADAL" clId="{3BCEA731-4D58-4670-B110-32D68E3B872C}"/>
    <pc:docChg chg="modSld">
      <pc:chgData name="Katherine Ortiz" userId="3fd3f069-61e4-4719-897a-ecb0e4868c12" providerId="ADAL" clId="{3BCEA731-4D58-4670-B110-32D68E3B872C}" dt="2025-10-23T13:59:34.663" v="2" actId="18131"/>
      <pc:docMkLst>
        <pc:docMk/>
      </pc:docMkLst>
      <pc:sldChg chg="modSp mod">
        <pc:chgData name="Katherine Ortiz" userId="3fd3f069-61e4-4719-897a-ecb0e4868c12" providerId="ADAL" clId="{3BCEA731-4D58-4670-B110-32D68E3B872C}" dt="2025-10-23T13:59:34.663" v="2" actId="18131"/>
        <pc:sldMkLst>
          <pc:docMk/>
          <pc:sldMk cId="49897057" sldId="259"/>
        </pc:sldMkLst>
        <pc:picChg chg="mod modCrop">
          <ac:chgData name="Katherine Ortiz" userId="3fd3f069-61e4-4719-897a-ecb0e4868c12" providerId="ADAL" clId="{3BCEA731-4D58-4670-B110-32D68E3B872C}" dt="2025-10-23T13:59:34.663" v="2" actId="18131"/>
          <ac:picMkLst>
            <pc:docMk/>
            <pc:sldMk cId="49897057" sldId="259"/>
            <ac:picMk id="4" creationId="{7E3F0C24-318B-30BD-3242-A948BA2346D8}"/>
          </ac:picMkLst>
        </pc:picChg>
      </pc:sldChg>
    </pc:docChg>
  </pc:docChgLst>
  <pc:docChgLst>
    <pc:chgData name="Katherine Ortiz" userId="3fd3f069-61e4-4719-897a-ecb0e4868c12" providerId="ADAL" clId="{BB080624-4CE8-4984-BBFF-487D3C93E016}"/>
    <pc:docChg chg="undo custSel addSld delSld modSld">
      <pc:chgData name="Katherine Ortiz" userId="3fd3f069-61e4-4719-897a-ecb0e4868c12" providerId="ADAL" clId="{BB080624-4CE8-4984-BBFF-487D3C93E016}" dt="2025-08-07T22:56:46.901" v="164" actId="47"/>
      <pc:docMkLst>
        <pc:docMk/>
      </pc:docMkLst>
      <pc:sldChg chg="add">
        <pc:chgData name="Katherine Ortiz" userId="3fd3f069-61e4-4719-897a-ecb0e4868c12" providerId="ADAL" clId="{BB080624-4CE8-4984-BBFF-487D3C93E016}" dt="2025-08-06T16:44:30.109" v="154"/>
        <pc:sldMkLst>
          <pc:docMk/>
          <pc:sldMk cId="440095155" sldId="257"/>
        </pc:sldMkLst>
      </pc:sldChg>
      <pc:sldChg chg="addSp modSp mod setBg">
        <pc:chgData name="Katherine Ortiz" userId="3fd3f069-61e4-4719-897a-ecb0e4868c12" providerId="ADAL" clId="{BB080624-4CE8-4984-BBFF-487D3C93E016}" dt="2025-08-06T16:43:44.120" v="153" actId="1076"/>
        <pc:sldMkLst>
          <pc:docMk/>
          <pc:sldMk cId="2754983574" sldId="260"/>
        </pc:sldMkLst>
      </pc:sldChg>
      <pc:sldChg chg="new del modNotesTx">
        <pc:chgData name="Katherine Ortiz" userId="3fd3f069-61e4-4719-897a-ecb0e4868c12" providerId="ADAL" clId="{BB080624-4CE8-4984-BBFF-487D3C93E016}" dt="2025-08-06T16:44:32.492" v="155" actId="47"/>
        <pc:sldMkLst>
          <pc:docMk/>
          <pc:sldMk cId="3858625879" sldId="261"/>
        </pc:sldMkLst>
      </pc:sldChg>
      <pc:sldChg chg="add">
        <pc:chgData name="Katherine Ortiz" userId="3fd3f069-61e4-4719-897a-ecb0e4868c12" providerId="ADAL" clId="{BB080624-4CE8-4984-BBFF-487D3C93E016}" dt="2025-08-06T16:44:30.109" v="154"/>
        <pc:sldMkLst>
          <pc:docMk/>
          <pc:sldMk cId="2969636903" sldId="262"/>
        </pc:sldMkLst>
      </pc:sldChg>
      <pc:sldChg chg="add">
        <pc:chgData name="Katherine Ortiz" userId="3fd3f069-61e4-4719-897a-ecb0e4868c12" providerId="ADAL" clId="{BB080624-4CE8-4984-BBFF-487D3C93E016}" dt="2025-08-06T16:44:30.109" v="154"/>
        <pc:sldMkLst>
          <pc:docMk/>
          <pc:sldMk cId="2387233608" sldId="263"/>
        </pc:sldMkLst>
      </pc:sldChg>
      <pc:sldChg chg="add">
        <pc:chgData name="Katherine Ortiz" userId="3fd3f069-61e4-4719-897a-ecb0e4868c12" providerId="ADAL" clId="{BB080624-4CE8-4984-BBFF-487D3C93E016}" dt="2025-08-06T16:44:30.109" v="154"/>
        <pc:sldMkLst>
          <pc:docMk/>
          <pc:sldMk cId="2358489591" sldId="264"/>
        </pc:sldMkLst>
      </pc:sldChg>
      <pc:sldChg chg="add">
        <pc:chgData name="Katherine Ortiz" userId="3fd3f069-61e4-4719-897a-ecb0e4868c12" providerId="ADAL" clId="{BB080624-4CE8-4984-BBFF-487D3C93E016}" dt="2025-08-06T16:44:30.109" v="154"/>
        <pc:sldMkLst>
          <pc:docMk/>
          <pc:sldMk cId="2076639557" sldId="265"/>
        </pc:sldMkLst>
      </pc:sldChg>
      <pc:sldChg chg="add">
        <pc:chgData name="Katherine Ortiz" userId="3fd3f069-61e4-4719-897a-ecb0e4868c12" providerId="ADAL" clId="{BB080624-4CE8-4984-BBFF-487D3C93E016}" dt="2025-08-06T16:44:30.109" v="154"/>
        <pc:sldMkLst>
          <pc:docMk/>
          <pc:sldMk cId="1959703512" sldId="266"/>
        </pc:sldMkLst>
      </pc:sldChg>
      <pc:sldChg chg="add">
        <pc:chgData name="Katherine Ortiz" userId="3fd3f069-61e4-4719-897a-ecb0e4868c12" providerId="ADAL" clId="{BB080624-4CE8-4984-BBFF-487D3C93E016}" dt="2025-08-06T16:44:30.109" v="154"/>
        <pc:sldMkLst>
          <pc:docMk/>
          <pc:sldMk cId="1694536102" sldId="267"/>
        </pc:sldMkLst>
      </pc:sldChg>
      <pc:sldChg chg="add">
        <pc:chgData name="Katherine Ortiz" userId="3fd3f069-61e4-4719-897a-ecb0e4868c12" providerId="ADAL" clId="{BB080624-4CE8-4984-BBFF-487D3C93E016}" dt="2025-08-06T16:44:30.109" v="154"/>
        <pc:sldMkLst>
          <pc:docMk/>
          <pc:sldMk cId="2978713050" sldId="268"/>
        </pc:sldMkLst>
      </pc:sldChg>
      <pc:sldChg chg="new del">
        <pc:chgData name="Katherine Ortiz" userId="3fd3f069-61e4-4719-897a-ecb0e4868c12" providerId="ADAL" clId="{BB080624-4CE8-4984-BBFF-487D3C93E016}" dt="2025-08-07T22:49:47.334" v="158" actId="47"/>
        <pc:sldMkLst>
          <pc:docMk/>
          <pc:sldMk cId="1168254523" sldId="269"/>
        </pc:sldMkLst>
      </pc:sldChg>
      <pc:sldChg chg="addSp modSp new del mod">
        <pc:chgData name="Katherine Ortiz" userId="3fd3f069-61e4-4719-897a-ecb0e4868c12" providerId="ADAL" clId="{BB080624-4CE8-4984-BBFF-487D3C93E016}" dt="2025-08-07T22:56:46.901" v="164" actId="47"/>
        <pc:sldMkLst>
          <pc:docMk/>
          <pc:sldMk cId="120608368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GT"/>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8ABC58-542D-4787-B0EF-8EBF23A9BB10}" type="datetimeFigureOut">
              <a:rPr lang="es-GT" smtClean="0"/>
              <a:t>23/10/2025</a:t>
            </a:fld>
            <a:endParaRPr lang="es-GT"/>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GT"/>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GT"/>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23A8A6-9D89-45BF-92A7-EDAB450FCB3F}" type="slidenum">
              <a:rPr lang="es-GT" smtClean="0"/>
              <a:t>‹Nº›</a:t>
            </a:fld>
            <a:endParaRPr lang="es-GT"/>
          </a:p>
        </p:txBody>
      </p:sp>
    </p:spTree>
    <p:extLst>
      <p:ext uri="{BB962C8B-B14F-4D97-AF65-F5344CB8AC3E}">
        <p14:creationId xmlns:p14="http://schemas.microsoft.com/office/powerpoint/2010/main" val="3435413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5B2EA4-7C92-B8BA-DEBD-6665A77919E4}"/>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GT"/>
          </a:p>
        </p:txBody>
      </p:sp>
      <p:sp>
        <p:nvSpPr>
          <p:cNvPr id="3" name="Subtítulo 2">
            <a:extLst>
              <a:ext uri="{FF2B5EF4-FFF2-40B4-BE49-F238E27FC236}">
                <a16:creationId xmlns:a16="http://schemas.microsoft.com/office/drawing/2014/main" id="{230E60FD-9399-4FA8-7EA9-8B558C375B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GT"/>
          </a:p>
        </p:txBody>
      </p:sp>
      <p:sp>
        <p:nvSpPr>
          <p:cNvPr id="4" name="Marcador de fecha 3">
            <a:extLst>
              <a:ext uri="{FF2B5EF4-FFF2-40B4-BE49-F238E27FC236}">
                <a16:creationId xmlns:a16="http://schemas.microsoft.com/office/drawing/2014/main" id="{B621857B-C0BD-7D45-C940-D07BD798A2D4}"/>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229EF82B-6183-4A9A-BF74-FD2D99E78F79}"/>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AA8F91F3-CAFA-E3F8-881E-6BD8795115ED}"/>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2212024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25A601-266F-CD3E-FC4E-FC7C25411DE9}"/>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texto vertical 2">
            <a:extLst>
              <a:ext uri="{FF2B5EF4-FFF2-40B4-BE49-F238E27FC236}">
                <a16:creationId xmlns:a16="http://schemas.microsoft.com/office/drawing/2014/main" id="{B768DA6D-BE96-636E-C544-92E3C122AAFC}"/>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11AE94A2-1AB2-D38C-0264-CA73E7C75F80}"/>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EBA60A3E-E17E-CC4A-5D72-7F8127F387B1}"/>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46419D3F-23D4-F19A-93C8-05B115E9ED46}"/>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1868668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4162DF8-66C5-D41E-76EC-CB44A34973B5}"/>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GT"/>
          </a:p>
        </p:txBody>
      </p:sp>
      <p:sp>
        <p:nvSpPr>
          <p:cNvPr id="3" name="Marcador de texto vertical 2">
            <a:extLst>
              <a:ext uri="{FF2B5EF4-FFF2-40B4-BE49-F238E27FC236}">
                <a16:creationId xmlns:a16="http://schemas.microsoft.com/office/drawing/2014/main" id="{A1C8021A-576C-BCBC-9434-EA8E7B6CC54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E4F34F5B-27E3-8D90-9B08-AD19CC899331}"/>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10F13C95-15BC-89AB-D92B-F91F9ACE6BD4}"/>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3F8C71A9-AD05-42B0-DB03-DD75176CE730}"/>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3989194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D51182-5EC6-F81D-13F7-968ACA710F5F}"/>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CB4F5A63-D9FF-20AA-87EC-6502DCC4F94E}"/>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84E752AD-413B-9BB5-6F17-ED3E1CCB1061}"/>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814D7A09-8E13-41C8-E914-2B8E3EFAD534}"/>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420834FF-42C2-1D68-7E2A-ED3CFE6F810F}"/>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681803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321232-EC99-A4C4-3C8F-F2C32B5A810B}"/>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4C5CE49B-C0A4-9322-407A-15C0AEDCC4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C196110-730F-E4D1-AA15-34062EAF4058}"/>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CB75327F-B6B9-C951-F89C-B0F1FE4EF3FA}"/>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970465E4-4BE5-F604-533E-346949F9E313}"/>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2835616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1310EB-A567-17AB-DFE5-34730CE9E65D}"/>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825AABA9-6EE3-8E40-436F-50849AE02E6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contenido 3">
            <a:extLst>
              <a:ext uri="{FF2B5EF4-FFF2-40B4-BE49-F238E27FC236}">
                <a16:creationId xmlns:a16="http://schemas.microsoft.com/office/drawing/2014/main" id="{CD65F946-B2C2-CCF0-0AC2-56D419E14404}"/>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5" name="Marcador de fecha 4">
            <a:extLst>
              <a:ext uri="{FF2B5EF4-FFF2-40B4-BE49-F238E27FC236}">
                <a16:creationId xmlns:a16="http://schemas.microsoft.com/office/drawing/2014/main" id="{541F1C16-CC14-4B14-0DB0-E2B897C820B3}"/>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6" name="Marcador de pie de página 5">
            <a:extLst>
              <a:ext uri="{FF2B5EF4-FFF2-40B4-BE49-F238E27FC236}">
                <a16:creationId xmlns:a16="http://schemas.microsoft.com/office/drawing/2014/main" id="{AD5EBFC6-D944-4E7F-188D-EF555DFC1BED}"/>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CDE11B04-1E08-E217-6E95-1DA5181D78ED}"/>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4121869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ED1B7F-8246-689F-0C21-B53DF19FA3A6}"/>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AC5DE600-F51A-E95E-D13B-7DD4D8B196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EEFA7C48-3C6C-134A-455E-97B42AC14A6A}"/>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5" name="Marcador de texto 4">
            <a:extLst>
              <a:ext uri="{FF2B5EF4-FFF2-40B4-BE49-F238E27FC236}">
                <a16:creationId xmlns:a16="http://schemas.microsoft.com/office/drawing/2014/main" id="{22EB7AA5-5A0C-2051-28B4-F177CFE5FD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F7EF7F46-2F51-AFD9-A450-27C8AE472BD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7" name="Marcador de fecha 6">
            <a:extLst>
              <a:ext uri="{FF2B5EF4-FFF2-40B4-BE49-F238E27FC236}">
                <a16:creationId xmlns:a16="http://schemas.microsoft.com/office/drawing/2014/main" id="{1CB366E4-7BB7-A346-720A-403516C4C8AA}"/>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8" name="Marcador de pie de página 7">
            <a:extLst>
              <a:ext uri="{FF2B5EF4-FFF2-40B4-BE49-F238E27FC236}">
                <a16:creationId xmlns:a16="http://schemas.microsoft.com/office/drawing/2014/main" id="{786C4FFE-7AA9-F910-4516-1A33C0A70697}"/>
              </a:ext>
            </a:extLst>
          </p:cNvPr>
          <p:cNvSpPr>
            <a:spLocks noGrp="1"/>
          </p:cNvSpPr>
          <p:nvPr>
            <p:ph type="ftr" sz="quarter" idx="11"/>
          </p:nvPr>
        </p:nvSpPr>
        <p:spPr/>
        <p:txBody>
          <a:bodyPr/>
          <a:lstStyle/>
          <a:p>
            <a:endParaRPr lang="es-GT"/>
          </a:p>
        </p:txBody>
      </p:sp>
      <p:sp>
        <p:nvSpPr>
          <p:cNvPr id="9" name="Marcador de número de diapositiva 8">
            <a:extLst>
              <a:ext uri="{FF2B5EF4-FFF2-40B4-BE49-F238E27FC236}">
                <a16:creationId xmlns:a16="http://schemas.microsoft.com/office/drawing/2014/main" id="{66857461-0DDE-653C-A930-76093F043A1C}"/>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1714872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7FDD0B-0208-343E-D390-8FAAC2C4EB72}"/>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fecha 2">
            <a:extLst>
              <a:ext uri="{FF2B5EF4-FFF2-40B4-BE49-F238E27FC236}">
                <a16:creationId xmlns:a16="http://schemas.microsoft.com/office/drawing/2014/main" id="{95F8894D-F501-EF3A-624D-2FAA8300FABE}"/>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4" name="Marcador de pie de página 3">
            <a:extLst>
              <a:ext uri="{FF2B5EF4-FFF2-40B4-BE49-F238E27FC236}">
                <a16:creationId xmlns:a16="http://schemas.microsoft.com/office/drawing/2014/main" id="{1681F940-0C5C-7F89-95A6-6355E4FFCD10}"/>
              </a:ext>
            </a:extLst>
          </p:cNvPr>
          <p:cNvSpPr>
            <a:spLocks noGrp="1"/>
          </p:cNvSpPr>
          <p:nvPr>
            <p:ph type="ftr" sz="quarter" idx="11"/>
          </p:nvPr>
        </p:nvSpPr>
        <p:spPr/>
        <p:txBody>
          <a:bodyPr/>
          <a:lstStyle/>
          <a:p>
            <a:endParaRPr lang="es-GT"/>
          </a:p>
        </p:txBody>
      </p:sp>
      <p:sp>
        <p:nvSpPr>
          <p:cNvPr id="5" name="Marcador de número de diapositiva 4">
            <a:extLst>
              <a:ext uri="{FF2B5EF4-FFF2-40B4-BE49-F238E27FC236}">
                <a16:creationId xmlns:a16="http://schemas.microsoft.com/office/drawing/2014/main" id="{ACFCD0CB-096C-4AB6-AA34-98B451AD666C}"/>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87956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161729C-5261-017C-B487-A1F24E2D12C2}"/>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3" name="Marcador de pie de página 2">
            <a:extLst>
              <a:ext uri="{FF2B5EF4-FFF2-40B4-BE49-F238E27FC236}">
                <a16:creationId xmlns:a16="http://schemas.microsoft.com/office/drawing/2014/main" id="{29B322B0-F94E-089F-981A-51D14C15867F}"/>
              </a:ext>
            </a:extLst>
          </p:cNvPr>
          <p:cNvSpPr>
            <a:spLocks noGrp="1"/>
          </p:cNvSpPr>
          <p:nvPr>
            <p:ph type="ftr" sz="quarter" idx="11"/>
          </p:nvPr>
        </p:nvSpPr>
        <p:spPr/>
        <p:txBody>
          <a:bodyPr/>
          <a:lstStyle/>
          <a:p>
            <a:endParaRPr lang="es-GT"/>
          </a:p>
        </p:txBody>
      </p:sp>
      <p:sp>
        <p:nvSpPr>
          <p:cNvPr id="4" name="Marcador de número de diapositiva 3">
            <a:extLst>
              <a:ext uri="{FF2B5EF4-FFF2-40B4-BE49-F238E27FC236}">
                <a16:creationId xmlns:a16="http://schemas.microsoft.com/office/drawing/2014/main" id="{968DB947-1363-AC57-6F3F-97BF4F211BEB}"/>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2215449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836B84-554B-81BF-616E-5C011D0E18D1}"/>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9B63FEFC-1F58-5006-10AA-CEE03E58B0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texto 3">
            <a:extLst>
              <a:ext uri="{FF2B5EF4-FFF2-40B4-BE49-F238E27FC236}">
                <a16:creationId xmlns:a16="http://schemas.microsoft.com/office/drawing/2014/main" id="{C66708CB-F697-A787-A139-37569D9ABA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F765456D-7524-699A-BA76-8D9A00BD216F}"/>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6" name="Marcador de pie de página 5">
            <a:extLst>
              <a:ext uri="{FF2B5EF4-FFF2-40B4-BE49-F238E27FC236}">
                <a16:creationId xmlns:a16="http://schemas.microsoft.com/office/drawing/2014/main" id="{73F2EFB7-5EAE-2101-9834-8D87A31877D1}"/>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D8FFE398-0D42-0C0E-5622-16CB39B2436B}"/>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2785485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8ADBC1-C95F-B613-6EC2-BA804F791EB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GT"/>
          </a:p>
        </p:txBody>
      </p:sp>
      <p:sp>
        <p:nvSpPr>
          <p:cNvPr id="3" name="Marcador de posición de imagen 2">
            <a:extLst>
              <a:ext uri="{FF2B5EF4-FFF2-40B4-BE49-F238E27FC236}">
                <a16:creationId xmlns:a16="http://schemas.microsoft.com/office/drawing/2014/main" id="{A6BF9456-0868-E740-9EFE-118D772348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Marcador de texto 3">
            <a:extLst>
              <a:ext uri="{FF2B5EF4-FFF2-40B4-BE49-F238E27FC236}">
                <a16:creationId xmlns:a16="http://schemas.microsoft.com/office/drawing/2014/main" id="{159C5344-580B-5308-F73E-DF001F6457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7B9CE3E-4AD7-8541-28C6-6DB196C1014B}"/>
              </a:ext>
            </a:extLst>
          </p:cNvPr>
          <p:cNvSpPr>
            <a:spLocks noGrp="1"/>
          </p:cNvSpPr>
          <p:nvPr>
            <p:ph type="dt" sz="half" idx="10"/>
          </p:nvPr>
        </p:nvSpPr>
        <p:spPr/>
        <p:txBody>
          <a:bodyPr/>
          <a:lstStyle/>
          <a:p>
            <a:fld id="{7FA958E4-5F6B-4563-9B43-72BDEA4D9BEF}" type="datetimeFigureOut">
              <a:rPr lang="es-GT" smtClean="0"/>
              <a:t>23/10/2025</a:t>
            </a:fld>
            <a:endParaRPr lang="es-GT"/>
          </a:p>
        </p:txBody>
      </p:sp>
      <p:sp>
        <p:nvSpPr>
          <p:cNvPr id="6" name="Marcador de pie de página 5">
            <a:extLst>
              <a:ext uri="{FF2B5EF4-FFF2-40B4-BE49-F238E27FC236}">
                <a16:creationId xmlns:a16="http://schemas.microsoft.com/office/drawing/2014/main" id="{1E2D479A-F04C-CAA0-44AF-FDA989A63885}"/>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035FF57F-C48E-82CA-FABB-7FC47006AF24}"/>
              </a:ext>
            </a:extLst>
          </p:cNvPr>
          <p:cNvSpPr>
            <a:spLocks noGrp="1"/>
          </p:cNvSpPr>
          <p:nvPr>
            <p:ph type="sldNum" sz="quarter" idx="12"/>
          </p:nvPr>
        </p:nvSpPr>
        <p:spPr/>
        <p:txBody>
          <a:bodyPr/>
          <a:lstStyle/>
          <a:p>
            <a:fld id="{7CCF3E41-20A0-4DD3-A59A-86F059112F79}" type="slidenum">
              <a:rPr lang="es-GT" smtClean="0"/>
              <a:t>‹Nº›</a:t>
            </a:fld>
            <a:endParaRPr lang="es-GT"/>
          </a:p>
        </p:txBody>
      </p:sp>
    </p:spTree>
    <p:extLst>
      <p:ext uri="{BB962C8B-B14F-4D97-AF65-F5344CB8AC3E}">
        <p14:creationId xmlns:p14="http://schemas.microsoft.com/office/powerpoint/2010/main" val="2284255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B4FCCB2-DDC0-DE30-F1E3-7B605A0E36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D6AEADF8-F732-09C6-87C8-74884B7692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CFA6B8EB-4EA4-17A9-F12E-EBAA85ED51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A958E4-5F6B-4563-9B43-72BDEA4D9BEF}" type="datetimeFigureOut">
              <a:rPr lang="es-GT" smtClean="0"/>
              <a:t>23/10/2025</a:t>
            </a:fld>
            <a:endParaRPr lang="es-GT"/>
          </a:p>
        </p:txBody>
      </p:sp>
      <p:sp>
        <p:nvSpPr>
          <p:cNvPr id="5" name="Marcador de pie de página 4">
            <a:extLst>
              <a:ext uri="{FF2B5EF4-FFF2-40B4-BE49-F238E27FC236}">
                <a16:creationId xmlns:a16="http://schemas.microsoft.com/office/drawing/2014/main" id="{CF5FDCB8-9092-15CA-C453-CAC5BD118C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GT"/>
          </a:p>
        </p:txBody>
      </p:sp>
      <p:sp>
        <p:nvSpPr>
          <p:cNvPr id="6" name="Marcador de número de diapositiva 5">
            <a:extLst>
              <a:ext uri="{FF2B5EF4-FFF2-40B4-BE49-F238E27FC236}">
                <a16:creationId xmlns:a16="http://schemas.microsoft.com/office/drawing/2014/main" id="{DCE2436D-A2D2-A2EE-3244-07324543F1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CCF3E41-20A0-4DD3-A59A-86F059112F79}" type="slidenum">
              <a:rPr lang="es-GT" smtClean="0"/>
              <a:t>‹Nº›</a:t>
            </a:fld>
            <a:endParaRPr lang="es-GT"/>
          </a:p>
        </p:txBody>
      </p:sp>
    </p:spTree>
    <p:extLst>
      <p:ext uri="{BB962C8B-B14F-4D97-AF65-F5344CB8AC3E}">
        <p14:creationId xmlns:p14="http://schemas.microsoft.com/office/powerpoint/2010/main" val="3738909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676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70D7921-7114-4ECC-A5A6-1C08619D98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5" name="Elipse 4">
            <a:extLst>
              <a:ext uri="{FF2B5EF4-FFF2-40B4-BE49-F238E27FC236}">
                <a16:creationId xmlns:a16="http://schemas.microsoft.com/office/drawing/2014/main" id="{61C8F7A3-B411-4A8B-A244-88D5F6FFE000}"/>
              </a:ext>
            </a:extLst>
          </p:cNvPr>
          <p:cNvSpPr/>
          <p:nvPr/>
        </p:nvSpPr>
        <p:spPr>
          <a:xfrm>
            <a:off x="3524864" y="857864"/>
            <a:ext cx="5142271" cy="5142271"/>
          </a:xfrm>
          <a:prstGeom prst="ellipse">
            <a:avLst/>
          </a:prstGeom>
          <a:solidFill>
            <a:srgbClr val="2C54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6" name="Rectángulo: esquinas redondeadas 5">
            <a:extLst>
              <a:ext uri="{FF2B5EF4-FFF2-40B4-BE49-F238E27FC236}">
                <a16:creationId xmlns:a16="http://schemas.microsoft.com/office/drawing/2014/main" id="{477F36C5-220F-4C44-A73D-CC5B67F9DD3C}"/>
              </a:ext>
            </a:extLst>
          </p:cNvPr>
          <p:cNvSpPr/>
          <p:nvPr/>
        </p:nvSpPr>
        <p:spPr>
          <a:xfrm>
            <a:off x="1039571" y="1245671"/>
            <a:ext cx="4829908" cy="926123"/>
          </a:xfrm>
          <a:prstGeom prst="roundRect">
            <a:avLst>
              <a:gd name="adj" fmla="val 50000"/>
            </a:avLst>
          </a:prstGeom>
          <a:noFill/>
          <a:ln>
            <a:solidFill>
              <a:srgbClr val="F0ED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7" name="CuadroTexto 6">
            <a:extLst>
              <a:ext uri="{FF2B5EF4-FFF2-40B4-BE49-F238E27FC236}">
                <a16:creationId xmlns:a16="http://schemas.microsoft.com/office/drawing/2014/main" id="{887EE132-D118-4AAB-B8F2-83E2BAC238C4}"/>
              </a:ext>
            </a:extLst>
          </p:cNvPr>
          <p:cNvSpPr txBox="1"/>
          <p:nvPr/>
        </p:nvSpPr>
        <p:spPr>
          <a:xfrm>
            <a:off x="1039571" y="3631271"/>
            <a:ext cx="3399691" cy="523220"/>
          </a:xfrm>
          <a:prstGeom prst="rect">
            <a:avLst/>
          </a:prstGeom>
          <a:noFill/>
        </p:spPr>
        <p:txBody>
          <a:bodyPr wrap="square" rtlCol="0">
            <a:spAutoFit/>
          </a:bodyPr>
          <a:lstStyle/>
          <a:p>
            <a:r>
              <a:rPr lang="es-ES" sz="2800" b="1" dirty="0">
                <a:solidFill>
                  <a:srgbClr val="F0EDE5"/>
                </a:solidFill>
                <a:latin typeface="Mont" panose="00000700000000000000" pitchFamily="50" charset="0"/>
              </a:rPr>
              <a:t>Título del tema</a:t>
            </a:r>
            <a:endParaRPr lang="es-GT" sz="3600" b="1" dirty="0">
              <a:solidFill>
                <a:srgbClr val="F0EDE5"/>
              </a:solidFill>
              <a:latin typeface="Mont" panose="00000700000000000000" pitchFamily="50" charset="0"/>
            </a:endParaRPr>
          </a:p>
        </p:txBody>
      </p:sp>
      <p:sp>
        <p:nvSpPr>
          <p:cNvPr id="8" name="CuadroTexto 7">
            <a:extLst>
              <a:ext uri="{FF2B5EF4-FFF2-40B4-BE49-F238E27FC236}">
                <a16:creationId xmlns:a16="http://schemas.microsoft.com/office/drawing/2014/main" id="{A2362F2F-3A20-4D82-AE3D-D710C569B928}"/>
              </a:ext>
            </a:extLst>
          </p:cNvPr>
          <p:cNvSpPr txBox="1"/>
          <p:nvPr/>
        </p:nvSpPr>
        <p:spPr>
          <a:xfrm>
            <a:off x="1039571" y="4299916"/>
            <a:ext cx="4067909" cy="1569660"/>
          </a:xfrm>
          <a:prstGeom prst="rect">
            <a:avLst/>
          </a:prstGeom>
          <a:noFill/>
        </p:spPr>
        <p:txBody>
          <a:bodyPr wrap="square" rtlCol="0">
            <a:spAutoFit/>
          </a:bodyPr>
          <a:lstStyle/>
          <a:p>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elit</a:t>
            </a:r>
            <a:r>
              <a:rPr lang="es-ES" sz="1200" dirty="0">
                <a:solidFill>
                  <a:srgbClr val="F0EDE5"/>
                </a:solidFill>
                <a:latin typeface="Mont" panose="00000700000000000000" pitchFamily="50" charset="0"/>
              </a:rPr>
              <a:t>, sed </a:t>
            </a:r>
            <a:r>
              <a:rPr lang="es-ES" sz="1200" dirty="0" err="1">
                <a:solidFill>
                  <a:srgbClr val="F0EDE5"/>
                </a:solidFill>
                <a:latin typeface="Mont" panose="00000700000000000000" pitchFamily="50" charset="0"/>
              </a:rPr>
              <a:t>diam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nonummy</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nibh</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euismod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tincidunt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laoreet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dolore</a:t>
            </a:r>
            <a:r>
              <a:rPr lang="es-ES" sz="1200" dirty="0">
                <a:solidFill>
                  <a:srgbClr val="F0EDE5"/>
                </a:solidFill>
                <a:latin typeface="Mont" panose="00000700000000000000" pitchFamily="50" charset="0"/>
              </a:rPr>
              <a:t> magna </a:t>
            </a:r>
            <a:r>
              <a:rPr lang="es-ES" sz="1200" dirty="0" err="1">
                <a:solidFill>
                  <a:srgbClr val="F0EDE5"/>
                </a:solidFill>
                <a:latin typeface="Mont" panose="00000700000000000000" pitchFamily="50" charset="0"/>
              </a:rPr>
              <a:t>aliquam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erat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volutpat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wisi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enim</a:t>
            </a:r>
            <a:r>
              <a:rPr lang="es-ES" sz="1200" dirty="0">
                <a:solidFill>
                  <a:srgbClr val="F0EDE5"/>
                </a:solidFill>
                <a:latin typeface="Mont" panose="00000700000000000000" pitchFamily="50" charset="0"/>
              </a:rPr>
              <a:t> ad </a:t>
            </a:r>
            <a:r>
              <a:rPr lang="es-ES" sz="1200" dirty="0" err="1">
                <a:solidFill>
                  <a:srgbClr val="F0EDE5"/>
                </a:solidFill>
                <a:latin typeface="Mont" panose="00000700000000000000" pitchFamily="50" charset="0"/>
              </a:rPr>
              <a:t>minim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veniam</a:t>
            </a:r>
            <a:r>
              <a:rPr lang="es-ES" sz="1200" dirty="0">
                <a:solidFill>
                  <a:srgbClr val="F0EDE5"/>
                </a:solidFill>
                <a:latin typeface="Mont" panose="00000700000000000000" pitchFamily="50" charset="0"/>
              </a:rPr>
              <a:t>, quis </a:t>
            </a:r>
            <a:r>
              <a:rPr lang="es-ES" sz="1200" dirty="0" err="1">
                <a:solidFill>
                  <a:srgbClr val="F0EDE5"/>
                </a:solidFill>
                <a:latin typeface="Mont" panose="00000700000000000000" pitchFamily="50" charset="0"/>
              </a:rPr>
              <a:t>nostrud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exerci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tation</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ullamcorper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suscipit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lobortis</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nisl</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aliquip</a:t>
            </a:r>
            <a:r>
              <a:rPr lang="es-ES" sz="1200" dirty="0">
                <a:solidFill>
                  <a:srgbClr val="F0EDE5"/>
                </a:solidFill>
                <a:latin typeface="Mont" panose="00000700000000000000" pitchFamily="50" charset="0"/>
              </a:rPr>
              <a:t> ex </a:t>
            </a:r>
            <a:r>
              <a:rPr lang="es-ES" sz="1200" dirty="0" err="1">
                <a:solidFill>
                  <a:srgbClr val="F0EDE5"/>
                </a:solidFill>
                <a:latin typeface="Mont" panose="00000700000000000000" pitchFamily="50" charset="0"/>
              </a:rPr>
              <a:t>ea</a:t>
            </a:r>
            <a:r>
              <a:rPr lang="es-ES" sz="1200" dirty="0">
                <a:solidFill>
                  <a:srgbClr val="F0EDE5"/>
                </a:solidFill>
                <a:latin typeface="Mont" panose="00000700000000000000" pitchFamily="50" charset="0"/>
              </a:rPr>
              <a:t> commodo </a:t>
            </a:r>
            <a:r>
              <a:rPr lang="es-ES" sz="1200" dirty="0" err="1">
                <a:solidFill>
                  <a:srgbClr val="F0EDE5"/>
                </a:solidFill>
                <a:latin typeface="Mont" panose="00000700000000000000" pitchFamily="50" charset="0"/>
              </a:rPr>
              <a:t>consequat</a:t>
            </a:r>
            <a:r>
              <a:rPr lang="es-ES" sz="1200" dirty="0">
                <a:solidFill>
                  <a:srgbClr val="F0EDE5"/>
                </a:solidFill>
                <a:latin typeface="Mont" panose="00000700000000000000" pitchFamily="50" charset="0"/>
              </a:rPr>
              <a:t>. </a:t>
            </a:r>
            <a:endParaRPr lang="es-GT" sz="1200" dirty="0">
              <a:solidFill>
                <a:srgbClr val="F0EDE5"/>
              </a:solidFill>
              <a:latin typeface="Mont" panose="00000700000000000000" pitchFamily="50" charset="0"/>
            </a:endParaRPr>
          </a:p>
        </p:txBody>
      </p:sp>
      <p:sp>
        <p:nvSpPr>
          <p:cNvPr id="9" name="CuadroTexto 8">
            <a:extLst>
              <a:ext uri="{FF2B5EF4-FFF2-40B4-BE49-F238E27FC236}">
                <a16:creationId xmlns:a16="http://schemas.microsoft.com/office/drawing/2014/main" id="{2257AE70-5BC2-4527-B36D-04DB25DF65F4}"/>
              </a:ext>
            </a:extLst>
          </p:cNvPr>
          <p:cNvSpPr txBox="1"/>
          <p:nvPr/>
        </p:nvSpPr>
        <p:spPr>
          <a:xfrm>
            <a:off x="2057209" y="1491179"/>
            <a:ext cx="2819591" cy="523220"/>
          </a:xfrm>
          <a:prstGeom prst="rect">
            <a:avLst/>
          </a:prstGeom>
          <a:noFill/>
        </p:spPr>
        <p:txBody>
          <a:bodyPr wrap="square" rtlCol="0">
            <a:spAutoFit/>
          </a:bodyPr>
          <a:lstStyle/>
          <a:p>
            <a:pPr algn="ctr"/>
            <a:r>
              <a:rPr lang="es-ES" sz="2800" b="1" dirty="0">
                <a:solidFill>
                  <a:srgbClr val="F0EDE5"/>
                </a:solidFill>
                <a:latin typeface="Mont" panose="00000700000000000000" pitchFamily="50" charset="0"/>
              </a:rPr>
              <a:t>Texto</a:t>
            </a:r>
            <a:endParaRPr lang="es-GT" sz="3600" b="1" dirty="0">
              <a:solidFill>
                <a:srgbClr val="F0EDE5"/>
              </a:solidFill>
              <a:latin typeface="Mont" panose="00000700000000000000" pitchFamily="50" charset="0"/>
            </a:endParaRPr>
          </a:p>
        </p:txBody>
      </p:sp>
      <p:sp>
        <p:nvSpPr>
          <p:cNvPr id="10" name="Elipse 9">
            <a:extLst>
              <a:ext uri="{FF2B5EF4-FFF2-40B4-BE49-F238E27FC236}">
                <a16:creationId xmlns:a16="http://schemas.microsoft.com/office/drawing/2014/main" id="{B1D88274-CBE3-4195-8A8F-075638358509}"/>
              </a:ext>
            </a:extLst>
          </p:cNvPr>
          <p:cNvSpPr/>
          <p:nvPr/>
        </p:nvSpPr>
        <p:spPr>
          <a:xfrm>
            <a:off x="7559494" y="1834804"/>
            <a:ext cx="3592934" cy="3592934"/>
          </a:xfrm>
          <a:prstGeom prst="ellipse">
            <a:avLst/>
          </a:prstGeom>
          <a:noFill/>
          <a:ln>
            <a:solidFill>
              <a:srgbClr val="F0ED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1" name="CuadroTexto 10">
            <a:extLst>
              <a:ext uri="{FF2B5EF4-FFF2-40B4-BE49-F238E27FC236}">
                <a16:creationId xmlns:a16="http://schemas.microsoft.com/office/drawing/2014/main" id="{113E5460-6194-4203-84D1-7810598980DC}"/>
              </a:ext>
            </a:extLst>
          </p:cNvPr>
          <p:cNvSpPr txBox="1"/>
          <p:nvPr/>
        </p:nvSpPr>
        <p:spPr>
          <a:xfrm>
            <a:off x="7964125" y="3369661"/>
            <a:ext cx="2819591" cy="523220"/>
          </a:xfrm>
          <a:prstGeom prst="rect">
            <a:avLst/>
          </a:prstGeom>
          <a:noFill/>
        </p:spPr>
        <p:txBody>
          <a:bodyPr wrap="square" rtlCol="0">
            <a:spAutoFit/>
          </a:bodyPr>
          <a:lstStyle/>
          <a:p>
            <a:pPr algn="ctr"/>
            <a:r>
              <a:rPr lang="es-ES" sz="2800" b="1" dirty="0">
                <a:solidFill>
                  <a:srgbClr val="F0EDE5"/>
                </a:solidFill>
                <a:latin typeface="Mont" panose="00000700000000000000" pitchFamily="50" charset="0"/>
              </a:rPr>
              <a:t>Texto</a:t>
            </a:r>
            <a:endParaRPr lang="es-GT" sz="3600" b="1" dirty="0">
              <a:solidFill>
                <a:srgbClr val="F0EDE5"/>
              </a:solidFill>
              <a:latin typeface="Mont" panose="00000700000000000000" pitchFamily="50" charset="0"/>
            </a:endParaRPr>
          </a:p>
        </p:txBody>
      </p:sp>
    </p:spTree>
    <p:extLst>
      <p:ext uri="{BB962C8B-B14F-4D97-AF65-F5344CB8AC3E}">
        <p14:creationId xmlns:p14="http://schemas.microsoft.com/office/powerpoint/2010/main" val="1959703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1690AE-E9D4-42CD-9FAB-D9A46702C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Imagen 2">
            <a:extLst>
              <a:ext uri="{FF2B5EF4-FFF2-40B4-BE49-F238E27FC236}">
                <a16:creationId xmlns:a16="http://schemas.microsoft.com/office/drawing/2014/main" id="{2A2C71AA-17DF-49A3-9C47-428F66BBB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5" name="CuadroTexto 4">
            <a:extLst>
              <a:ext uri="{FF2B5EF4-FFF2-40B4-BE49-F238E27FC236}">
                <a16:creationId xmlns:a16="http://schemas.microsoft.com/office/drawing/2014/main" id="{E32B7B9C-E659-418A-96E2-384D160C4908}"/>
              </a:ext>
            </a:extLst>
          </p:cNvPr>
          <p:cNvSpPr txBox="1"/>
          <p:nvPr/>
        </p:nvSpPr>
        <p:spPr>
          <a:xfrm>
            <a:off x="1489585" y="1104381"/>
            <a:ext cx="3399691" cy="523220"/>
          </a:xfrm>
          <a:prstGeom prst="rect">
            <a:avLst/>
          </a:prstGeom>
          <a:noFill/>
        </p:spPr>
        <p:txBody>
          <a:bodyPr wrap="square" rtlCol="0">
            <a:spAutoFit/>
          </a:bodyPr>
          <a:lstStyle/>
          <a:p>
            <a:r>
              <a:rPr lang="es-ES" sz="2800" b="1" dirty="0">
                <a:solidFill>
                  <a:srgbClr val="87774E"/>
                </a:solidFill>
                <a:latin typeface="Mont" panose="00000700000000000000" pitchFamily="50" charset="0"/>
              </a:rPr>
              <a:t>Título del tema</a:t>
            </a:r>
            <a:endParaRPr lang="es-GT" sz="3600" b="1" dirty="0">
              <a:solidFill>
                <a:srgbClr val="87774E"/>
              </a:solidFill>
              <a:latin typeface="Mont" panose="00000700000000000000" pitchFamily="50" charset="0"/>
            </a:endParaRPr>
          </a:p>
        </p:txBody>
      </p:sp>
      <p:sp>
        <p:nvSpPr>
          <p:cNvPr id="6" name="CuadroTexto 5">
            <a:extLst>
              <a:ext uri="{FF2B5EF4-FFF2-40B4-BE49-F238E27FC236}">
                <a16:creationId xmlns:a16="http://schemas.microsoft.com/office/drawing/2014/main" id="{3FF12978-3454-4D98-8FF0-CDB96404D74D}"/>
              </a:ext>
            </a:extLst>
          </p:cNvPr>
          <p:cNvSpPr txBox="1"/>
          <p:nvPr/>
        </p:nvSpPr>
        <p:spPr>
          <a:xfrm>
            <a:off x="1489585" y="1773026"/>
            <a:ext cx="4067909" cy="1569660"/>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sed </a:t>
            </a:r>
            <a:r>
              <a:rPr lang="es-ES" sz="1200" dirty="0" err="1">
                <a:solidFill>
                  <a:srgbClr val="87774E"/>
                </a:solidFill>
                <a:latin typeface="Mont" panose="00000700000000000000" pitchFamily="50" charset="0"/>
              </a:rPr>
              <a:t>diam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nonummy</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nibh</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euismod</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tincidunt</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laoreet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dolore</a:t>
            </a:r>
            <a:r>
              <a:rPr lang="es-ES" sz="1200" dirty="0">
                <a:solidFill>
                  <a:srgbClr val="87774E"/>
                </a:solidFill>
                <a:latin typeface="Mont" panose="00000700000000000000" pitchFamily="50" charset="0"/>
              </a:rPr>
              <a:t> magna </a:t>
            </a:r>
            <a:r>
              <a:rPr lang="es-ES" sz="1200" dirty="0" err="1">
                <a:solidFill>
                  <a:srgbClr val="87774E"/>
                </a:solidFill>
                <a:latin typeface="Mont" panose="00000700000000000000" pitchFamily="50" charset="0"/>
              </a:rPr>
              <a:t>aliquam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erat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volutpat</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wisi</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enim</a:t>
            </a:r>
            <a:r>
              <a:rPr lang="es-ES" sz="1200" dirty="0">
                <a:solidFill>
                  <a:srgbClr val="87774E"/>
                </a:solidFill>
                <a:latin typeface="Mont" panose="00000700000000000000" pitchFamily="50" charset="0"/>
              </a:rPr>
              <a:t> ad </a:t>
            </a:r>
            <a:r>
              <a:rPr lang="es-ES" sz="1200" dirty="0" err="1">
                <a:solidFill>
                  <a:srgbClr val="87774E"/>
                </a:solidFill>
                <a:latin typeface="Mont" panose="00000700000000000000" pitchFamily="50" charset="0"/>
              </a:rPr>
              <a:t>minim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veniam</a:t>
            </a:r>
            <a:r>
              <a:rPr lang="es-ES" sz="1200" dirty="0">
                <a:solidFill>
                  <a:srgbClr val="87774E"/>
                </a:solidFill>
                <a:latin typeface="Mont" panose="00000700000000000000" pitchFamily="50" charset="0"/>
              </a:rPr>
              <a:t>, quis </a:t>
            </a:r>
            <a:r>
              <a:rPr lang="es-ES" sz="1200" dirty="0" err="1">
                <a:solidFill>
                  <a:srgbClr val="87774E"/>
                </a:solidFill>
                <a:latin typeface="Mont" panose="00000700000000000000" pitchFamily="50" charset="0"/>
              </a:rPr>
              <a:t>nostrud</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exerci</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tation</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ullamcorper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suscipit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lobortis</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nisl</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aliquip</a:t>
            </a:r>
            <a:r>
              <a:rPr lang="es-ES" sz="1200" dirty="0">
                <a:solidFill>
                  <a:srgbClr val="87774E"/>
                </a:solidFill>
                <a:latin typeface="Mont" panose="00000700000000000000" pitchFamily="50" charset="0"/>
              </a:rPr>
              <a:t> ex </a:t>
            </a:r>
            <a:r>
              <a:rPr lang="es-ES" sz="1200" dirty="0" err="1">
                <a:solidFill>
                  <a:srgbClr val="87774E"/>
                </a:solidFill>
                <a:latin typeface="Mont" panose="00000700000000000000" pitchFamily="50" charset="0"/>
              </a:rPr>
              <a:t>ea</a:t>
            </a:r>
            <a:r>
              <a:rPr lang="es-ES" sz="1200" dirty="0">
                <a:solidFill>
                  <a:srgbClr val="87774E"/>
                </a:solidFill>
                <a:latin typeface="Mont" panose="00000700000000000000" pitchFamily="50" charset="0"/>
              </a:rPr>
              <a:t> commodo </a:t>
            </a:r>
            <a:r>
              <a:rPr lang="es-ES" sz="1200" dirty="0" err="1">
                <a:solidFill>
                  <a:srgbClr val="87774E"/>
                </a:solidFill>
                <a:latin typeface="Mont" panose="00000700000000000000" pitchFamily="50" charset="0"/>
              </a:rPr>
              <a:t>consequat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2" name="Rectángulo 1">
            <a:extLst>
              <a:ext uri="{FF2B5EF4-FFF2-40B4-BE49-F238E27FC236}">
                <a16:creationId xmlns:a16="http://schemas.microsoft.com/office/drawing/2014/main" id="{52E9D04A-0012-4537-9101-1437456944EA}"/>
              </a:ext>
            </a:extLst>
          </p:cNvPr>
          <p:cNvSpPr/>
          <p:nvPr/>
        </p:nvSpPr>
        <p:spPr>
          <a:xfrm>
            <a:off x="6843252" y="0"/>
            <a:ext cx="5348748" cy="6858000"/>
          </a:xfrm>
          <a:prstGeom prst="rect">
            <a:avLst/>
          </a:prstGeom>
          <a:solidFill>
            <a:srgbClr val="A693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7" name="CuadroTexto 6">
            <a:extLst>
              <a:ext uri="{FF2B5EF4-FFF2-40B4-BE49-F238E27FC236}">
                <a16:creationId xmlns:a16="http://schemas.microsoft.com/office/drawing/2014/main" id="{5AEF6D03-B2F7-4230-9F0A-7F88256BC3E7}"/>
              </a:ext>
            </a:extLst>
          </p:cNvPr>
          <p:cNvSpPr txBox="1"/>
          <p:nvPr/>
        </p:nvSpPr>
        <p:spPr>
          <a:xfrm>
            <a:off x="7735342" y="2840599"/>
            <a:ext cx="3399691" cy="523220"/>
          </a:xfrm>
          <a:prstGeom prst="rect">
            <a:avLst/>
          </a:prstGeom>
          <a:noFill/>
        </p:spPr>
        <p:txBody>
          <a:bodyPr wrap="square" rtlCol="0">
            <a:spAutoFit/>
          </a:bodyPr>
          <a:lstStyle/>
          <a:p>
            <a:pPr algn="ctr"/>
            <a:r>
              <a:rPr lang="es-ES" sz="2800" b="1" dirty="0">
                <a:solidFill>
                  <a:srgbClr val="F0EDE5"/>
                </a:solidFill>
                <a:latin typeface="Mont" panose="00000700000000000000" pitchFamily="50" charset="0"/>
              </a:rPr>
              <a:t>Fotografía</a:t>
            </a:r>
            <a:endParaRPr lang="es-GT" sz="3600" b="1" dirty="0">
              <a:solidFill>
                <a:srgbClr val="F0EDE5"/>
              </a:solidFill>
              <a:latin typeface="Mont" panose="00000700000000000000" pitchFamily="50" charset="0"/>
            </a:endParaRPr>
          </a:p>
        </p:txBody>
      </p:sp>
    </p:spTree>
    <p:extLst>
      <p:ext uri="{BB962C8B-B14F-4D97-AF65-F5344CB8AC3E}">
        <p14:creationId xmlns:p14="http://schemas.microsoft.com/office/powerpoint/2010/main" val="1694536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E18F44B-D6D6-484D-92F0-DB6992A8E2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extLst>
      <p:ext uri="{BB962C8B-B14F-4D97-AF65-F5344CB8AC3E}">
        <p14:creationId xmlns:p14="http://schemas.microsoft.com/office/powerpoint/2010/main" val="2978713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395AAA2-5A9B-831B-C776-40486D784CE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E6205BB-73A9-5F2B-DC81-17060CD1B844}"/>
              </a:ext>
            </a:extLst>
          </p:cNvPr>
          <p:cNvSpPr txBox="1"/>
          <p:nvPr/>
        </p:nvSpPr>
        <p:spPr>
          <a:xfrm>
            <a:off x="1242797" y="1741883"/>
            <a:ext cx="6822211" cy="4031873"/>
          </a:xfrm>
          <a:prstGeom prst="rect">
            <a:avLst/>
          </a:prstGeom>
          <a:noFill/>
        </p:spPr>
        <p:txBody>
          <a:bodyPr wrap="square" rtlCol="0">
            <a:spAutoFit/>
          </a:bodyPr>
          <a:lstStyle/>
          <a:p>
            <a:pPr algn="just"/>
            <a:r>
              <a:rPr lang="es-MX" noProof="0" dirty="0">
                <a:solidFill>
                  <a:schemeClr val="bg1"/>
                </a:solidFill>
                <a:latin typeface="Mont SemiBold" panose="00000800000000000000" pitchFamily="50" charset="0"/>
              </a:rPr>
              <a:t>Somos Grupo Pentandra</a:t>
            </a:r>
          </a:p>
          <a:p>
            <a:pPr algn="just"/>
            <a:endParaRPr lang="es-MX" sz="1600" dirty="0">
              <a:solidFill>
                <a:schemeClr val="bg1"/>
              </a:solidFill>
              <a:latin typeface="Mont Book" panose="00000600000000000000" pitchFamily="50" charset="0"/>
            </a:endParaRPr>
          </a:p>
          <a:p>
            <a:pPr algn="just"/>
            <a:r>
              <a:rPr lang="es-MX" sz="1600" noProof="0" dirty="0">
                <a:solidFill>
                  <a:schemeClr val="bg1"/>
                </a:solidFill>
                <a:latin typeface="Mont Book" panose="00000600000000000000" pitchFamily="50" charset="0"/>
              </a:rPr>
              <a:t>Somos un grupo de empresas con raíces firmes y visión de futuro, que impulsa soluciones prácticas para la vida cotidiana. Nuestra historia comienza en 1998, en Río Bravo, Suchitepéquez, con la apertura de la primera estación de servicio Don Arturo. </a:t>
            </a:r>
          </a:p>
          <a:p>
            <a:pPr algn="just"/>
            <a:endParaRPr lang="es-MX" sz="1600" dirty="0">
              <a:solidFill>
                <a:schemeClr val="bg1"/>
              </a:solidFill>
              <a:latin typeface="Mont Book" panose="00000600000000000000" pitchFamily="50" charset="0"/>
            </a:endParaRPr>
          </a:p>
          <a:p>
            <a:pPr algn="just"/>
            <a:r>
              <a:rPr lang="es-MX" sz="1600" noProof="0" dirty="0">
                <a:solidFill>
                  <a:schemeClr val="bg1"/>
                </a:solidFill>
                <a:latin typeface="Mont Book" panose="00000600000000000000" pitchFamily="50" charset="0"/>
              </a:rPr>
              <a:t>Ese fue el origen de nuestra primera área de negocio: combustibles. Desde entonces, hemos crecido de forma sostenida, expandiéndonos con propósito e integrando nuevas áreas que hoy conforman el ecosistema de Grupo Pentandra. </a:t>
            </a:r>
          </a:p>
          <a:p>
            <a:pPr algn="just"/>
            <a:endParaRPr lang="es-MX" sz="1600" dirty="0">
              <a:solidFill>
                <a:schemeClr val="bg1"/>
              </a:solidFill>
              <a:latin typeface="Mont Book" panose="00000600000000000000" pitchFamily="50" charset="0"/>
            </a:endParaRPr>
          </a:p>
          <a:p>
            <a:pPr algn="just"/>
            <a:r>
              <a:rPr lang="es-MX" sz="1600" noProof="0" dirty="0">
                <a:solidFill>
                  <a:schemeClr val="bg1"/>
                </a:solidFill>
                <a:latin typeface="Mont Book" panose="00000600000000000000" pitchFamily="50" charset="0"/>
              </a:rPr>
              <a:t>Actualmente, somos más de 2,000 colaboradores distribuidos entre tres campus administrativos y múltiples operaciones en todo el país, trabajando cada día para seguir cultivando oportunidades donde las personas y los negocios crecen.</a:t>
            </a:r>
            <a:endParaRPr lang="es-GT" sz="1600" noProof="0" dirty="0">
              <a:solidFill>
                <a:schemeClr val="bg1"/>
              </a:solidFill>
              <a:latin typeface="Mont Book" panose="00000600000000000000" pitchFamily="50" charset="0"/>
            </a:endParaRPr>
          </a:p>
        </p:txBody>
      </p:sp>
      <p:pic>
        <p:nvPicPr>
          <p:cNvPr id="4" name="Imagen 3">
            <a:extLst>
              <a:ext uri="{FF2B5EF4-FFF2-40B4-BE49-F238E27FC236}">
                <a16:creationId xmlns:a16="http://schemas.microsoft.com/office/drawing/2014/main" id="{1303B381-6EF9-DC8C-9AC6-3328A565F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3760" y="1815034"/>
            <a:ext cx="3106552" cy="3882499"/>
          </a:xfrm>
          <a:prstGeom prst="rect">
            <a:avLst/>
          </a:prstGeom>
        </p:spPr>
      </p:pic>
    </p:spTree>
    <p:extLst>
      <p:ext uri="{BB962C8B-B14F-4D97-AF65-F5344CB8AC3E}">
        <p14:creationId xmlns:p14="http://schemas.microsoft.com/office/powerpoint/2010/main" val="275498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1E9440-D3DB-69DE-960D-7DB2880D5A02}"/>
              </a:ext>
            </a:extLst>
          </p:cNvPr>
          <p:cNvSpPr txBox="1"/>
          <p:nvPr/>
        </p:nvSpPr>
        <p:spPr>
          <a:xfrm>
            <a:off x="511277" y="717755"/>
            <a:ext cx="6351638" cy="646331"/>
          </a:xfrm>
          <a:prstGeom prst="rect">
            <a:avLst/>
          </a:prstGeom>
          <a:noFill/>
        </p:spPr>
        <p:txBody>
          <a:bodyPr wrap="square" rtlCol="0">
            <a:spAutoFit/>
          </a:bodyPr>
          <a:lstStyle/>
          <a:p>
            <a:r>
              <a:rPr lang="es-GT" sz="3600" noProof="0" dirty="0">
                <a:solidFill>
                  <a:schemeClr val="bg1"/>
                </a:solidFill>
                <a:latin typeface="Mont Bold" panose="00000900000000000000" pitchFamily="50" charset="0"/>
              </a:rPr>
              <a:t>Áreas de Negocio</a:t>
            </a:r>
          </a:p>
        </p:txBody>
      </p:sp>
      <p:pic>
        <p:nvPicPr>
          <p:cNvPr id="3" name="Graphic 3">
            <a:extLst>
              <a:ext uri="{FF2B5EF4-FFF2-40B4-BE49-F238E27FC236}">
                <a16:creationId xmlns:a16="http://schemas.microsoft.com/office/drawing/2014/main" id="{ECE9683F-AC30-CC3C-F7EB-4402EC1C33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46422" y="1789471"/>
            <a:ext cx="4299155" cy="4299155"/>
          </a:xfrm>
          <a:prstGeom prst="rect">
            <a:avLst/>
          </a:prstGeom>
        </p:spPr>
      </p:pic>
      <p:sp>
        <p:nvSpPr>
          <p:cNvPr id="4" name="Rectangle: Rounded Corners 4">
            <a:extLst>
              <a:ext uri="{FF2B5EF4-FFF2-40B4-BE49-F238E27FC236}">
                <a16:creationId xmlns:a16="http://schemas.microsoft.com/office/drawing/2014/main" id="{6EB80621-80E1-FA6A-4310-77F7F8E99B7C}"/>
              </a:ext>
            </a:extLst>
          </p:cNvPr>
          <p:cNvSpPr/>
          <p:nvPr/>
        </p:nvSpPr>
        <p:spPr>
          <a:xfrm>
            <a:off x="2290917" y="2327787"/>
            <a:ext cx="2477729" cy="98322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noProof="0" dirty="0">
                <a:solidFill>
                  <a:schemeClr val="tx1"/>
                </a:solidFill>
                <a:latin typeface="Mont SemiBold" panose="00000800000000000000" pitchFamily="50" charset="0"/>
              </a:rPr>
              <a:t>Área de Combustibles</a:t>
            </a:r>
          </a:p>
        </p:txBody>
      </p:sp>
      <p:sp>
        <p:nvSpPr>
          <p:cNvPr id="5" name="Rectangle: Rounded Corners 5">
            <a:extLst>
              <a:ext uri="{FF2B5EF4-FFF2-40B4-BE49-F238E27FC236}">
                <a16:creationId xmlns:a16="http://schemas.microsoft.com/office/drawing/2014/main" id="{068E7BA5-E8E6-8D81-1993-7CBDFA1AA4CC}"/>
              </a:ext>
            </a:extLst>
          </p:cNvPr>
          <p:cNvSpPr/>
          <p:nvPr/>
        </p:nvSpPr>
        <p:spPr>
          <a:xfrm>
            <a:off x="2290916" y="4535130"/>
            <a:ext cx="2477729" cy="98322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noProof="0">
                <a:solidFill>
                  <a:schemeClr val="tx1"/>
                </a:solidFill>
                <a:latin typeface="Mont SemiBold" panose="00000800000000000000" pitchFamily="50" charset="0"/>
              </a:rPr>
              <a:t>Área</a:t>
            </a:r>
          </a:p>
          <a:p>
            <a:pPr algn="ctr"/>
            <a:r>
              <a:rPr lang="es-GT" noProof="0">
                <a:solidFill>
                  <a:schemeClr val="tx1"/>
                </a:solidFill>
                <a:latin typeface="Mont SemiBold" panose="00000800000000000000" pitchFamily="50" charset="0"/>
              </a:rPr>
              <a:t>Financieras</a:t>
            </a:r>
          </a:p>
        </p:txBody>
      </p:sp>
      <p:sp>
        <p:nvSpPr>
          <p:cNvPr id="6" name="Rectangle: Rounded Corners 6">
            <a:extLst>
              <a:ext uri="{FF2B5EF4-FFF2-40B4-BE49-F238E27FC236}">
                <a16:creationId xmlns:a16="http://schemas.microsoft.com/office/drawing/2014/main" id="{E55AAA79-2038-1240-AF78-EDFA8FCD3B7A}"/>
              </a:ext>
            </a:extLst>
          </p:cNvPr>
          <p:cNvSpPr/>
          <p:nvPr/>
        </p:nvSpPr>
        <p:spPr>
          <a:xfrm>
            <a:off x="7423354" y="2322870"/>
            <a:ext cx="2477729" cy="98322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noProof="0">
                <a:solidFill>
                  <a:schemeClr val="tx1"/>
                </a:solidFill>
                <a:latin typeface="Mont SemiBold" panose="00000800000000000000" pitchFamily="50" charset="0"/>
              </a:rPr>
              <a:t>Área</a:t>
            </a:r>
          </a:p>
          <a:p>
            <a:pPr algn="ctr"/>
            <a:r>
              <a:rPr lang="es-GT" noProof="0">
                <a:solidFill>
                  <a:schemeClr val="tx1"/>
                </a:solidFill>
                <a:latin typeface="Mont SemiBold" panose="00000800000000000000" pitchFamily="50" charset="0"/>
              </a:rPr>
              <a:t>de Activos</a:t>
            </a:r>
          </a:p>
        </p:txBody>
      </p:sp>
      <p:sp>
        <p:nvSpPr>
          <p:cNvPr id="7" name="Rectangle: Rounded Corners 7">
            <a:extLst>
              <a:ext uri="{FF2B5EF4-FFF2-40B4-BE49-F238E27FC236}">
                <a16:creationId xmlns:a16="http://schemas.microsoft.com/office/drawing/2014/main" id="{D19E443D-F9B8-FB2E-5E9F-3F5D2942352E}"/>
              </a:ext>
            </a:extLst>
          </p:cNvPr>
          <p:cNvSpPr/>
          <p:nvPr/>
        </p:nvSpPr>
        <p:spPr>
          <a:xfrm>
            <a:off x="7423353" y="4530213"/>
            <a:ext cx="2477729" cy="98322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noProof="0">
                <a:solidFill>
                  <a:schemeClr val="tx1"/>
                </a:solidFill>
                <a:latin typeface="Mont SemiBold" panose="00000800000000000000" pitchFamily="50" charset="0"/>
              </a:rPr>
              <a:t>Área</a:t>
            </a:r>
          </a:p>
          <a:p>
            <a:pPr algn="ctr"/>
            <a:r>
              <a:rPr lang="es-GT" noProof="0">
                <a:solidFill>
                  <a:schemeClr val="tx1"/>
                </a:solidFill>
                <a:latin typeface="Mont SemiBold" panose="00000800000000000000" pitchFamily="50" charset="0"/>
              </a:rPr>
              <a:t>Nuevos Negocios</a:t>
            </a:r>
          </a:p>
        </p:txBody>
      </p:sp>
    </p:spTree>
    <p:extLst>
      <p:ext uri="{BB962C8B-B14F-4D97-AF65-F5344CB8AC3E}">
        <p14:creationId xmlns:p14="http://schemas.microsoft.com/office/powerpoint/2010/main" val="2131726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CF6E4-A888-9737-C5F8-53DAD648FA80}"/>
              </a:ext>
            </a:extLst>
          </p:cNvPr>
          <p:cNvSpPr txBox="1">
            <a:spLocks/>
          </p:cNvSpPr>
          <p:nvPr/>
        </p:nvSpPr>
        <p:spPr>
          <a:xfrm>
            <a:off x="1398106" y="588826"/>
            <a:ext cx="9969538" cy="60690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GT" sz="3200" dirty="0">
                <a:solidFill>
                  <a:srgbClr val="87774E"/>
                </a:solidFill>
                <a:latin typeface="Mont Bold" panose="00000900000000000000" pitchFamily="50" charset="0"/>
              </a:rPr>
              <a:t>Unidades de Negocio</a:t>
            </a:r>
          </a:p>
        </p:txBody>
      </p:sp>
      <p:pic>
        <p:nvPicPr>
          <p:cNvPr id="4" name="Imagen 3">
            <a:extLst>
              <a:ext uri="{FF2B5EF4-FFF2-40B4-BE49-F238E27FC236}">
                <a16:creationId xmlns:a16="http://schemas.microsoft.com/office/drawing/2014/main" id="{7E3F0C24-318B-30BD-3242-A948BA2346D8}"/>
              </a:ext>
            </a:extLst>
          </p:cNvPr>
          <p:cNvPicPr>
            <a:picLocks noChangeAspect="1"/>
          </p:cNvPicPr>
          <p:nvPr/>
        </p:nvPicPr>
        <p:blipFill>
          <a:blip r:embed="rId3">
            <a:extLst>
              <a:ext uri="{28A0092B-C50C-407E-A947-70E740481C1C}">
                <a14:useLocalDpi xmlns:a14="http://schemas.microsoft.com/office/drawing/2010/main" val="0"/>
              </a:ext>
            </a:extLst>
          </a:blip>
          <a:srcRect l="6119" t="10854" r="6684" b="23657"/>
          <a:stretch>
            <a:fillRect/>
          </a:stretch>
        </p:blipFill>
        <p:spPr>
          <a:xfrm>
            <a:off x="1146420" y="1541205"/>
            <a:ext cx="10472910" cy="4424517"/>
          </a:xfrm>
          <a:prstGeom prst="rect">
            <a:avLst/>
          </a:prstGeom>
        </p:spPr>
      </p:pic>
    </p:spTree>
    <p:extLst>
      <p:ext uri="{BB962C8B-B14F-4D97-AF65-F5344CB8AC3E}">
        <p14:creationId xmlns:p14="http://schemas.microsoft.com/office/powerpoint/2010/main" val="49897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1690AE-E9D4-42CD-9FAB-D9A46702C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6" name="Imagen 5">
            <a:extLst>
              <a:ext uri="{FF2B5EF4-FFF2-40B4-BE49-F238E27FC236}">
                <a16:creationId xmlns:a16="http://schemas.microsoft.com/office/drawing/2014/main" id="{BB75605E-6C08-4F6B-93FD-74E9373B4E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7" name="Rectángulo: esquinas redondeadas 6">
            <a:extLst>
              <a:ext uri="{FF2B5EF4-FFF2-40B4-BE49-F238E27FC236}">
                <a16:creationId xmlns:a16="http://schemas.microsoft.com/office/drawing/2014/main" id="{745E74A8-5C98-4081-B59E-B0B1663F96F1}"/>
              </a:ext>
            </a:extLst>
          </p:cNvPr>
          <p:cNvSpPr/>
          <p:nvPr/>
        </p:nvSpPr>
        <p:spPr>
          <a:xfrm>
            <a:off x="6201507" y="1078523"/>
            <a:ext cx="4829908" cy="926123"/>
          </a:xfrm>
          <a:prstGeom prst="roundRect">
            <a:avLst>
              <a:gd name="adj" fmla="val 50000"/>
            </a:avLst>
          </a:prstGeom>
          <a:solidFill>
            <a:srgbClr val="DAD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8" name="Elipse 7">
            <a:extLst>
              <a:ext uri="{FF2B5EF4-FFF2-40B4-BE49-F238E27FC236}">
                <a16:creationId xmlns:a16="http://schemas.microsoft.com/office/drawing/2014/main" id="{47EDD17E-B53C-4916-825E-3ABEFBBDB7D1}"/>
              </a:ext>
            </a:extLst>
          </p:cNvPr>
          <p:cNvSpPr/>
          <p:nvPr/>
        </p:nvSpPr>
        <p:spPr>
          <a:xfrm>
            <a:off x="5005753" y="1078523"/>
            <a:ext cx="926123" cy="926123"/>
          </a:xfrm>
          <a:prstGeom prst="ellipse">
            <a:avLst/>
          </a:prstGeom>
          <a:solidFill>
            <a:srgbClr val="DAD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9" name="Rectángulo: esquinas redondeadas 8">
            <a:extLst>
              <a:ext uri="{FF2B5EF4-FFF2-40B4-BE49-F238E27FC236}">
                <a16:creationId xmlns:a16="http://schemas.microsoft.com/office/drawing/2014/main" id="{4397C67B-E7C6-4A0B-8050-E098E5CA4D2C}"/>
              </a:ext>
            </a:extLst>
          </p:cNvPr>
          <p:cNvSpPr/>
          <p:nvPr/>
        </p:nvSpPr>
        <p:spPr>
          <a:xfrm>
            <a:off x="6201507" y="2297723"/>
            <a:ext cx="4829908" cy="926123"/>
          </a:xfrm>
          <a:prstGeom prst="roundRect">
            <a:avLst>
              <a:gd name="adj" fmla="val 50000"/>
            </a:avLst>
          </a:prstGeom>
          <a:solidFill>
            <a:srgbClr val="376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0" name="Elipse 9">
            <a:extLst>
              <a:ext uri="{FF2B5EF4-FFF2-40B4-BE49-F238E27FC236}">
                <a16:creationId xmlns:a16="http://schemas.microsoft.com/office/drawing/2014/main" id="{BB44B24F-51A5-44C0-8930-7AC1D96DE326}"/>
              </a:ext>
            </a:extLst>
          </p:cNvPr>
          <p:cNvSpPr/>
          <p:nvPr/>
        </p:nvSpPr>
        <p:spPr>
          <a:xfrm>
            <a:off x="5005753" y="2297723"/>
            <a:ext cx="926123" cy="926123"/>
          </a:xfrm>
          <a:prstGeom prst="ellipse">
            <a:avLst/>
          </a:prstGeom>
          <a:solidFill>
            <a:srgbClr val="376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1" name="Rectángulo: esquinas redondeadas 10">
            <a:extLst>
              <a:ext uri="{FF2B5EF4-FFF2-40B4-BE49-F238E27FC236}">
                <a16:creationId xmlns:a16="http://schemas.microsoft.com/office/drawing/2014/main" id="{A4C90CE3-2074-4F38-B549-DC42F39BAD67}"/>
              </a:ext>
            </a:extLst>
          </p:cNvPr>
          <p:cNvSpPr/>
          <p:nvPr/>
        </p:nvSpPr>
        <p:spPr>
          <a:xfrm>
            <a:off x="6201507" y="3516923"/>
            <a:ext cx="4829908" cy="926123"/>
          </a:xfrm>
          <a:prstGeom prst="roundRect">
            <a:avLst>
              <a:gd name="adj" fmla="val 50000"/>
            </a:avLst>
          </a:prstGeom>
          <a:solidFill>
            <a:srgbClr val="2343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2" name="Elipse 11">
            <a:extLst>
              <a:ext uri="{FF2B5EF4-FFF2-40B4-BE49-F238E27FC236}">
                <a16:creationId xmlns:a16="http://schemas.microsoft.com/office/drawing/2014/main" id="{F49A5C8B-8CCF-47DC-A3D5-2955ECF7424B}"/>
              </a:ext>
            </a:extLst>
          </p:cNvPr>
          <p:cNvSpPr/>
          <p:nvPr/>
        </p:nvSpPr>
        <p:spPr>
          <a:xfrm>
            <a:off x="5005753" y="3516923"/>
            <a:ext cx="926123" cy="926123"/>
          </a:xfrm>
          <a:prstGeom prst="ellipse">
            <a:avLst/>
          </a:prstGeom>
          <a:solidFill>
            <a:srgbClr val="2343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3" name="Rectángulo: esquinas redondeadas 12">
            <a:extLst>
              <a:ext uri="{FF2B5EF4-FFF2-40B4-BE49-F238E27FC236}">
                <a16:creationId xmlns:a16="http://schemas.microsoft.com/office/drawing/2014/main" id="{A7F9D5FB-3C11-4A5E-83F5-00C4CDF89212}"/>
              </a:ext>
            </a:extLst>
          </p:cNvPr>
          <p:cNvSpPr/>
          <p:nvPr/>
        </p:nvSpPr>
        <p:spPr>
          <a:xfrm>
            <a:off x="6201507" y="4736123"/>
            <a:ext cx="4829908" cy="926123"/>
          </a:xfrm>
          <a:prstGeom prst="roundRect">
            <a:avLst>
              <a:gd name="adj" fmla="val 50000"/>
            </a:avLst>
          </a:prstGeom>
          <a:solidFill>
            <a:srgbClr val="376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4" name="Elipse 13">
            <a:extLst>
              <a:ext uri="{FF2B5EF4-FFF2-40B4-BE49-F238E27FC236}">
                <a16:creationId xmlns:a16="http://schemas.microsoft.com/office/drawing/2014/main" id="{126CCC61-B7EC-47C5-BEBA-1DD23801C4CB}"/>
              </a:ext>
            </a:extLst>
          </p:cNvPr>
          <p:cNvSpPr/>
          <p:nvPr/>
        </p:nvSpPr>
        <p:spPr>
          <a:xfrm>
            <a:off x="5005753" y="4736123"/>
            <a:ext cx="926123" cy="926123"/>
          </a:xfrm>
          <a:prstGeom prst="ellipse">
            <a:avLst/>
          </a:prstGeom>
          <a:solidFill>
            <a:srgbClr val="376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5" name="CuadroTexto 14">
            <a:extLst>
              <a:ext uri="{FF2B5EF4-FFF2-40B4-BE49-F238E27FC236}">
                <a16:creationId xmlns:a16="http://schemas.microsoft.com/office/drawing/2014/main" id="{3B3FE544-5EF8-4CF6-A816-565B6CBB709B}"/>
              </a:ext>
            </a:extLst>
          </p:cNvPr>
          <p:cNvSpPr txBox="1"/>
          <p:nvPr/>
        </p:nvSpPr>
        <p:spPr>
          <a:xfrm>
            <a:off x="1512277" y="2637689"/>
            <a:ext cx="2825262" cy="1015663"/>
          </a:xfrm>
          <a:prstGeom prst="rect">
            <a:avLst/>
          </a:prstGeom>
          <a:noFill/>
        </p:spPr>
        <p:txBody>
          <a:bodyPr wrap="square" rtlCol="0">
            <a:spAutoFit/>
          </a:bodyPr>
          <a:lstStyle/>
          <a:p>
            <a:r>
              <a:rPr lang="es-ES" sz="6000" b="1" dirty="0">
                <a:latin typeface="Mont" panose="00000700000000000000" pitchFamily="50" charset="0"/>
              </a:rPr>
              <a:t>TÍTULO</a:t>
            </a:r>
            <a:endParaRPr lang="es-GT" sz="6000" b="1" dirty="0">
              <a:latin typeface="Mont" panose="00000700000000000000" pitchFamily="50" charset="0"/>
            </a:endParaRPr>
          </a:p>
        </p:txBody>
      </p:sp>
      <p:sp>
        <p:nvSpPr>
          <p:cNvPr id="16" name="CuadroTexto 15">
            <a:extLst>
              <a:ext uri="{FF2B5EF4-FFF2-40B4-BE49-F238E27FC236}">
                <a16:creationId xmlns:a16="http://schemas.microsoft.com/office/drawing/2014/main" id="{49F6C2F9-0479-4CC3-960E-9FA425A14C22}"/>
              </a:ext>
            </a:extLst>
          </p:cNvPr>
          <p:cNvSpPr txBox="1"/>
          <p:nvPr/>
        </p:nvSpPr>
        <p:spPr>
          <a:xfrm>
            <a:off x="1588477" y="3466288"/>
            <a:ext cx="2825262" cy="646331"/>
          </a:xfrm>
          <a:prstGeom prst="rect">
            <a:avLst/>
          </a:prstGeom>
          <a:noFill/>
        </p:spPr>
        <p:txBody>
          <a:bodyPr wrap="square" rtlCol="0">
            <a:spAutoFit/>
          </a:bodyPr>
          <a:lstStyle/>
          <a:p>
            <a:r>
              <a:rPr lang="es-ES" dirty="0">
                <a:latin typeface="Mont" panose="00000700000000000000" pitchFamily="50" charset="0"/>
              </a:rPr>
              <a:t>Descripción para dar detalles de los incisos</a:t>
            </a:r>
            <a:endParaRPr lang="es-GT" dirty="0">
              <a:latin typeface="Mont" panose="00000700000000000000" pitchFamily="50" charset="0"/>
            </a:endParaRPr>
          </a:p>
        </p:txBody>
      </p:sp>
    </p:spTree>
    <p:extLst>
      <p:ext uri="{BB962C8B-B14F-4D97-AF65-F5344CB8AC3E}">
        <p14:creationId xmlns:p14="http://schemas.microsoft.com/office/powerpoint/2010/main" val="2969636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1690AE-E9D4-42CD-9FAB-D9A46702C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Imagen 2">
            <a:extLst>
              <a:ext uri="{FF2B5EF4-FFF2-40B4-BE49-F238E27FC236}">
                <a16:creationId xmlns:a16="http://schemas.microsoft.com/office/drawing/2014/main" id="{2A2C71AA-17DF-49A3-9C47-428F66BBB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5" name="CuadroTexto 4">
            <a:extLst>
              <a:ext uri="{FF2B5EF4-FFF2-40B4-BE49-F238E27FC236}">
                <a16:creationId xmlns:a16="http://schemas.microsoft.com/office/drawing/2014/main" id="{E32B7B9C-E659-418A-96E2-384D160C4908}"/>
              </a:ext>
            </a:extLst>
          </p:cNvPr>
          <p:cNvSpPr txBox="1"/>
          <p:nvPr/>
        </p:nvSpPr>
        <p:spPr>
          <a:xfrm>
            <a:off x="1942909" y="1143661"/>
            <a:ext cx="3399691" cy="523220"/>
          </a:xfrm>
          <a:prstGeom prst="rect">
            <a:avLst/>
          </a:prstGeom>
          <a:noFill/>
        </p:spPr>
        <p:txBody>
          <a:bodyPr wrap="square" rtlCol="0">
            <a:spAutoFit/>
          </a:bodyPr>
          <a:lstStyle/>
          <a:p>
            <a:r>
              <a:rPr lang="es-ES" sz="2800" b="1" dirty="0">
                <a:solidFill>
                  <a:srgbClr val="87774E"/>
                </a:solidFill>
                <a:latin typeface="Mont" panose="00000700000000000000" pitchFamily="50" charset="0"/>
              </a:rPr>
              <a:t>Subtítulo</a:t>
            </a:r>
            <a:endParaRPr lang="es-GT" sz="3600" b="1" dirty="0">
              <a:solidFill>
                <a:srgbClr val="87774E"/>
              </a:solidFill>
              <a:latin typeface="Mont" panose="00000700000000000000" pitchFamily="50" charset="0"/>
            </a:endParaRPr>
          </a:p>
        </p:txBody>
      </p:sp>
      <p:sp>
        <p:nvSpPr>
          <p:cNvPr id="8" name="Rectángulo: esquinas redondeadas 7">
            <a:extLst>
              <a:ext uri="{FF2B5EF4-FFF2-40B4-BE49-F238E27FC236}">
                <a16:creationId xmlns:a16="http://schemas.microsoft.com/office/drawing/2014/main" id="{60EF3BD8-F62F-4BCE-8A04-69730DC89741}"/>
              </a:ext>
            </a:extLst>
          </p:cNvPr>
          <p:cNvSpPr/>
          <p:nvPr/>
        </p:nvSpPr>
        <p:spPr>
          <a:xfrm>
            <a:off x="1732930" y="1899125"/>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9" name="Rectángulo: esquinas redondeadas 8">
            <a:extLst>
              <a:ext uri="{FF2B5EF4-FFF2-40B4-BE49-F238E27FC236}">
                <a16:creationId xmlns:a16="http://schemas.microsoft.com/office/drawing/2014/main" id="{0610C51E-12C2-4E7A-926E-3965F186880A}"/>
              </a:ext>
            </a:extLst>
          </p:cNvPr>
          <p:cNvSpPr/>
          <p:nvPr/>
        </p:nvSpPr>
        <p:spPr>
          <a:xfrm>
            <a:off x="4880391" y="1899125"/>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0" name="Rectángulo: esquinas redondeadas 9">
            <a:extLst>
              <a:ext uri="{FF2B5EF4-FFF2-40B4-BE49-F238E27FC236}">
                <a16:creationId xmlns:a16="http://schemas.microsoft.com/office/drawing/2014/main" id="{8C903BBA-B0EB-4ECE-BC12-A0F3702C6004}"/>
              </a:ext>
            </a:extLst>
          </p:cNvPr>
          <p:cNvSpPr/>
          <p:nvPr/>
        </p:nvSpPr>
        <p:spPr>
          <a:xfrm>
            <a:off x="8027852" y="1899125"/>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1" name="Rectángulo: esquinas redondeadas 10">
            <a:extLst>
              <a:ext uri="{FF2B5EF4-FFF2-40B4-BE49-F238E27FC236}">
                <a16:creationId xmlns:a16="http://schemas.microsoft.com/office/drawing/2014/main" id="{C1DEC012-BC63-44B6-959E-D4FF47F06E82}"/>
              </a:ext>
            </a:extLst>
          </p:cNvPr>
          <p:cNvSpPr/>
          <p:nvPr/>
        </p:nvSpPr>
        <p:spPr>
          <a:xfrm>
            <a:off x="1732930" y="3798250"/>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2" name="Rectángulo: esquinas redondeadas 11">
            <a:extLst>
              <a:ext uri="{FF2B5EF4-FFF2-40B4-BE49-F238E27FC236}">
                <a16:creationId xmlns:a16="http://schemas.microsoft.com/office/drawing/2014/main" id="{1EE10DC3-1B5A-4482-BE36-09980F53AF43}"/>
              </a:ext>
            </a:extLst>
          </p:cNvPr>
          <p:cNvSpPr/>
          <p:nvPr/>
        </p:nvSpPr>
        <p:spPr>
          <a:xfrm>
            <a:off x="4880391" y="3798250"/>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3" name="Rectángulo: esquinas redondeadas 12">
            <a:extLst>
              <a:ext uri="{FF2B5EF4-FFF2-40B4-BE49-F238E27FC236}">
                <a16:creationId xmlns:a16="http://schemas.microsoft.com/office/drawing/2014/main" id="{C0FC70CF-2F5C-4F22-B5F7-18B127FEFA74}"/>
              </a:ext>
            </a:extLst>
          </p:cNvPr>
          <p:cNvSpPr/>
          <p:nvPr/>
        </p:nvSpPr>
        <p:spPr>
          <a:xfrm>
            <a:off x="8027852" y="3798250"/>
            <a:ext cx="2912999" cy="175997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6" name="CuadroTexto 5">
            <a:extLst>
              <a:ext uri="{FF2B5EF4-FFF2-40B4-BE49-F238E27FC236}">
                <a16:creationId xmlns:a16="http://schemas.microsoft.com/office/drawing/2014/main" id="{3FF12978-3454-4D98-8FF0-CDB96404D74D}"/>
              </a:ext>
            </a:extLst>
          </p:cNvPr>
          <p:cNvSpPr txBox="1"/>
          <p:nvPr/>
        </p:nvSpPr>
        <p:spPr>
          <a:xfrm>
            <a:off x="1942909" y="2402941"/>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14" name="CuadroTexto 13">
            <a:extLst>
              <a:ext uri="{FF2B5EF4-FFF2-40B4-BE49-F238E27FC236}">
                <a16:creationId xmlns:a16="http://schemas.microsoft.com/office/drawing/2014/main" id="{8DAD02EA-BD02-4A3F-BFB4-4A16419967B7}"/>
              </a:ext>
            </a:extLst>
          </p:cNvPr>
          <p:cNvSpPr txBox="1"/>
          <p:nvPr/>
        </p:nvSpPr>
        <p:spPr>
          <a:xfrm>
            <a:off x="5090370" y="2402940"/>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15" name="CuadroTexto 14">
            <a:extLst>
              <a:ext uri="{FF2B5EF4-FFF2-40B4-BE49-F238E27FC236}">
                <a16:creationId xmlns:a16="http://schemas.microsoft.com/office/drawing/2014/main" id="{BCAA8A97-FA93-4BBF-86D8-3EBE6CDD6836}"/>
              </a:ext>
            </a:extLst>
          </p:cNvPr>
          <p:cNvSpPr txBox="1"/>
          <p:nvPr/>
        </p:nvSpPr>
        <p:spPr>
          <a:xfrm>
            <a:off x="8237831" y="2402940"/>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16" name="CuadroTexto 15">
            <a:extLst>
              <a:ext uri="{FF2B5EF4-FFF2-40B4-BE49-F238E27FC236}">
                <a16:creationId xmlns:a16="http://schemas.microsoft.com/office/drawing/2014/main" id="{EAE9BCAD-0626-4B95-B2E0-722E9580C379}"/>
              </a:ext>
            </a:extLst>
          </p:cNvPr>
          <p:cNvSpPr txBox="1"/>
          <p:nvPr/>
        </p:nvSpPr>
        <p:spPr>
          <a:xfrm>
            <a:off x="1942909" y="4256322"/>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17" name="CuadroTexto 16">
            <a:extLst>
              <a:ext uri="{FF2B5EF4-FFF2-40B4-BE49-F238E27FC236}">
                <a16:creationId xmlns:a16="http://schemas.microsoft.com/office/drawing/2014/main" id="{7D8F9FEF-7AE8-4CA6-9C82-91A81454EB22}"/>
              </a:ext>
            </a:extLst>
          </p:cNvPr>
          <p:cNvSpPr txBox="1"/>
          <p:nvPr/>
        </p:nvSpPr>
        <p:spPr>
          <a:xfrm>
            <a:off x="5090370" y="4256321"/>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18" name="CuadroTexto 17">
            <a:extLst>
              <a:ext uri="{FF2B5EF4-FFF2-40B4-BE49-F238E27FC236}">
                <a16:creationId xmlns:a16="http://schemas.microsoft.com/office/drawing/2014/main" id="{0DFC35FF-AA2A-4FC2-81C1-985E2E25FE0E}"/>
              </a:ext>
            </a:extLst>
          </p:cNvPr>
          <p:cNvSpPr txBox="1"/>
          <p:nvPr/>
        </p:nvSpPr>
        <p:spPr>
          <a:xfrm>
            <a:off x="8237831" y="4256321"/>
            <a:ext cx="2493040" cy="830997"/>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Tree>
    <p:extLst>
      <p:ext uri="{BB962C8B-B14F-4D97-AF65-F5344CB8AC3E}">
        <p14:creationId xmlns:p14="http://schemas.microsoft.com/office/powerpoint/2010/main" val="2358489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1690AE-E9D4-42CD-9FAB-D9A46702C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Imagen 2">
            <a:extLst>
              <a:ext uri="{FF2B5EF4-FFF2-40B4-BE49-F238E27FC236}">
                <a16:creationId xmlns:a16="http://schemas.microsoft.com/office/drawing/2014/main" id="{2A2C71AA-17DF-49A3-9C47-428F66BBB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5" name="CuadroTexto 4">
            <a:extLst>
              <a:ext uri="{FF2B5EF4-FFF2-40B4-BE49-F238E27FC236}">
                <a16:creationId xmlns:a16="http://schemas.microsoft.com/office/drawing/2014/main" id="{E32B7B9C-E659-418A-96E2-384D160C4908}"/>
              </a:ext>
            </a:extLst>
          </p:cNvPr>
          <p:cNvSpPr txBox="1"/>
          <p:nvPr/>
        </p:nvSpPr>
        <p:spPr>
          <a:xfrm>
            <a:off x="1489585" y="1104381"/>
            <a:ext cx="3399691" cy="523220"/>
          </a:xfrm>
          <a:prstGeom prst="rect">
            <a:avLst/>
          </a:prstGeom>
          <a:noFill/>
        </p:spPr>
        <p:txBody>
          <a:bodyPr wrap="square" rtlCol="0">
            <a:spAutoFit/>
          </a:bodyPr>
          <a:lstStyle/>
          <a:p>
            <a:r>
              <a:rPr lang="es-ES" sz="2800" b="1" dirty="0">
                <a:solidFill>
                  <a:srgbClr val="87774E"/>
                </a:solidFill>
                <a:latin typeface="Mont" panose="00000700000000000000" pitchFamily="50" charset="0"/>
              </a:rPr>
              <a:t>Título del tema</a:t>
            </a:r>
            <a:endParaRPr lang="es-GT" sz="3600" b="1" dirty="0">
              <a:solidFill>
                <a:srgbClr val="87774E"/>
              </a:solidFill>
              <a:latin typeface="Mont" panose="00000700000000000000" pitchFamily="50" charset="0"/>
            </a:endParaRPr>
          </a:p>
        </p:txBody>
      </p:sp>
      <p:sp>
        <p:nvSpPr>
          <p:cNvPr id="6" name="CuadroTexto 5">
            <a:extLst>
              <a:ext uri="{FF2B5EF4-FFF2-40B4-BE49-F238E27FC236}">
                <a16:creationId xmlns:a16="http://schemas.microsoft.com/office/drawing/2014/main" id="{3FF12978-3454-4D98-8FF0-CDB96404D74D}"/>
              </a:ext>
            </a:extLst>
          </p:cNvPr>
          <p:cNvSpPr txBox="1"/>
          <p:nvPr/>
        </p:nvSpPr>
        <p:spPr>
          <a:xfrm>
            <a:off x="1489585" y="1773026"/>
            <a:ext cx="4067909" cy="1569660"/>
          </a:xfrm>
          <a:prstGeom prst="rect">
            <a:avLst/>
          </a:prstGeom>
          <a:noFill/>
        </p:spPr>
        <p:txBody>
          <a:bodyPr wrap="square" rtlCol="0">
            <a:spAutoFit/>
          </a:bodyPr>
          <a:lstStyle/>
          <a:p>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Lorem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ipsum</a:t>
            </a:r>
            <a:r>
              <a:rPr lang="es-ES" sz="1200" dirty="0">
                <a:solidFill>
                  <a:srgbClr val="87774E"/>
                </a:solidFill>
                <a:latin typeface="Mont" panose="00000700000000000000" pitchFamily="50" charset="0"/>
              </a:rPr>
              <a:t> dolor </a:t>
            </a:r>
            <a:r>
              <a:rPr lang="es-ES" sz="1200" dirty="0" err="1">
                <a:solidFill>
                  <a:srgbClr val="87774E"/>
                </a:solidFill>
                <a:latin typeface="Mont" panose="00000700000000000000" pitchFamily="50" charset="0"/>
              </a:rPr>
              <a:t>sit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amet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consectetuer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adipiscing</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elit</a:t>
            </a:r>
            <a:r>
              <a:rPr lang="es-ES" sz="1200" dirty="0">
                <a:solidFill>
                  <a:srgbClr val="87774E"/>
                </a:solidFill>
                <a:latin typeface="Mont" panose="00000700000000000000" pitchFamily="50" charset="0"/>
              </a:rPr>
              <a:t>, sed </a:t>
            </a:r>
            <a:r>
              <a:rPr lang="es-ES" sz="1200" dirty="0" err="1">
                <a:solidFill>
                  <a:srgbClr val="87774E"/>
                </a:solidFill>
                <a:latin typeface="Mont" panose="00000700000000000000" pitchFamily="50" charset="0"/>
              </a:rPr>
              <a:t>diam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nonummy</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nibh</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euismod</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tincidunt</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laoreet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dolore</a:t>
            </a:r>
            <a:r>
              <a:rPr lang="es-ES" sz="1200" dirty="0">
                <a:solidFill>
                  <a:srgbClr val="87774E"/>
                </a:solidFill>
                <a:latin typeface="Mont" panose="00000700000000000000" pitchFamily="50" charset="0"/>
              </a:rPr>
              <a:t> magna </a:t>
            </a:r>
            <a:r>
              <a:rPr lang="es-ES" sz="1200" dirty="0" err="1">
                <a:solidFill>
                  <a:srgbClr val="87774E"/>
                </a:solidFill>
                <a:latin typeface="Mont" panose="00000700000000000000" pitchFamily="50" charset="0"/>
              </a:rPr>
              <a:t>aliquam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erat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volutpat</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wisi</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enim</a:t>
            </a:r>
            <a:r>
              <a:rPr lang="es-ES" sz="1200" dirty="0">
                <a:solidFill>
                  <a:srgbClr val="87774E"/>
                </a:solidFill>
                <a:latin typeface="Mont" panose="00000700000000000000" pitchFamily="50" charset="0"/>
              </a:rPr>
              <a:t> ad </a:t>
            </a:r>
            <a:r>
              <a:rPr lang="es-ES" sz="1200" dirty="0" err="1">
                <a:solidFill>
                  <a:srgbClr val="87774E"/>
                </a:solidFill>
                <a:latin typeface="Mont" panose="00000700000000000000" pitchFamily="50" charset="0"/>
              </a:rPr>
              <a:t>minim</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veniam</a:t>
            </a:r>
            <a:r>
              <a:rPr lang="es-ES" sz="1200" dirty="0">
                <a:solidFill>
                  <a:srgbClr val="87774E"/>
                </a:solidFill>
                <a:latin typeface="Mont" panose="00000700000000000000" pitchFamily="50" charset="0"/>
              </a:rPr>
              <a:t>, quis </a:t>
            </a:r>
            <a:r>
              <a:rPr lang="es-ES" sz="1200" dirty="0" err="1">
                <a:solidFill>
                  <a:srgbClr val="87774E"/>
                </a:solidFill>
                <a:latin typeface="Mont" panose="00000700000000000000" pitchFamily="50" charset="0"/>
              </a:rPr>
              <a:t>nostrud</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exerci</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tation</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ullamcorper</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suscipit</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lobortis</a:t>
            </a:r>
            <a:r>
              <a:rPr lang="es-ES" sz="1200" dirty="0">
                <a:solidFill>
                  <a:srgbClr val="87774E"/>
                </a:solidFill>
                <a:latin typeface="Mont" panose="00000700000000000000" pitchFamily="50" charset="0"/>
              </a:rPr>
              <a:t> </a:t>
            </a:r>
            <a:r>
              <a:rPr lang="es-ES" sz="1200" dirty="0" err="1">
                <a:solidFill>
                  <a:srgbClr val="87774E"/>
                </a:solidFill>
                <a:latin typeface="Mont" panose="00000700000000000000" pitchFamily="50" charset="0"/>
              </a:rPr>
              <a:t>nisl</a:t>
            </a:r>
            <a:r>
              <a:rPr lang="es-ES" sz="1200" dirty="0">
                <a:solidFill>
                  <a:srgbClr val="87774E"/>
                </a:solidFill>
                <a:latin typeface="Mont" panose="00000700000000000000" pitchFamily="50" charset="0"/>
              </a:rPr>
              <a:t> ut </a:t>
            </a:r>
            <a:r>
              <a:rPr lang="es-ES" sz="1200" dirty="0" err="1">
                <a:solidFill>
                  <a:srgbClr val="87774E"/>
                </a:solidFill>
                <a:latin typeface="Mont" panose="00000700000000000000" pitchFamily="50" charset="0"/>
              </a:rPr>
              <a:t>aliquip</a:t>
            </a:r>
            <a:r>
              <a:rPr lang="es-ES" sz="1200" dirty="0">
                <a:solidFill>
                  <a:srgbClr val="87774E"/>
                </a:solidFill>
                <a:latin typeface="Mont" panose="00000700000000000000" pitchFamily="50" charset="0"/>
              </a:rPr>
              <a:t> ex </a:t>
            </a:r>
            <a:r>
              <a:rPr lang="es-ES" sz="1200" dirty="0" err="1">
                <a:solidFill>
                  <a:srgbClr val="87774E"/>
                </a:solidFill>
                <a:latin typeface="Mont" panose="00000700000000000000" pitchFamily="50" charset="0"/>
              </a:rPr>
              <a:t>ea</a:t>
            </a:r>
            <a:r>
              <a:rPr lang="es-ES" sz="1200" dirty="0">
                <a:solidFill>
                  <a:srgbClr val="87774E"/>
                </a:solidFill>
                <a:latin typeface="Mont" panose="00000700000000000000" pitchFamily="50" charset="0"/>
              </a:rPr>
              <a:t> commodo </a:t>
            </a:r>
            <a:r>
              <a:rPr lang="es-ES" sz="1200" dirty="0" err="1">
                <a:solidFill>
                  <a:srgbClr val="87774E"/>
                </a:solidFill>
                <a:latin typeface="Mont" panose="00000700000000000000" pitchFamily="50" charset="0"/>
              </a:rPr>
              <a:t>consequat</a:t>
            </a:r>
            <a:r>
              <a:rPr lang="es-ES" sz="1200" dirty="0">
                <a:solidFill>
                  <a:srgbClr val="87774E"/>
                </a:solidFill>
                <a:latin typeface="Mont" panose="00000700000000000000" pitchFamily="50" charset="0"/>
              </a:rPr>
              <a:t>. </a:t>
            </a:r>
            <a:endParaRPr lang="es-GT" sz="1200" dirty="0">
              <a:solidFill>
                <a:srgbClr val="87774E"/>
              </a:solidFill>
              <a:latin typeface="Mont" panose="00000700000000000000" pitchFamily="50" charset="0"/>
            </a:endParaRPr>
          </a:p>
        </p:txBody>
      </p:sp>
      <p:sp>
        <p:nvSpPr>
          <p:cNvPr id="2" name="Rectángulo 1">
            <a:extLst>
              <a:ext uri="{FF2B5EF4-FFF2-40B4-BE49-F238E27FC236}">
                <a16:creationId xmlns:a16="http://schemas.microsoft.com/office/drawing/2014/main" id="{52E9D04A-0012-4537-9101-1437456944EA}"/>
              </a:ext>
            </a:extLst>
          </p:cNvPr>
          <p:cNvSpPr/>
          <p:nvPr/>
        </p:nvSpPr>
        <p:spPr>
          <a:xfrm>
            <a:off x="6843252" y="0"/>
            <a:ext cx="5348748" cy="6858000"/>
          </a:xfrm>
          <a:prstGeom prst="rect">
            <a:avLst/>
          </a:prstGeom>
          <a:solidFill>
            <a:srgbClr val="A693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7" name="CuadroTexto 6">
            <a:extLst>
              <a:ext uri="{FF2B5EF4-FFF2-40B4-BE49-F238E27FC236}">
                <a16:creationId xmlns:a16="http://schemas.microsoft.com/office/drawing/2014/main" id="{5AEF6D03-B2F7-4230-9F0A-7F88256BC3E7}"/>
              </a:ext>
            </a:extLst>
          </p:cNvPr>
          <p:cNvSpPr txBox="1"/>
          <p:nvPr/>
        </p:nvSpPr>
        <p:spPr>
          <a:xfrm>
            <a:off x="7735342" y="2840599"/>
            <a:ext cx="3399691" cy="523220"/>
          </a:xfrm>
          <a:prstGeom prst="rect">
            <a:avLst/>
          </a:prstGeom>
          <a:noFill/>
        </p:spPr>
        <p:txBody>
          <a:bodyPr wrap="square" rtlCol="0">
            <a:spAutoFit/>
          </a:bodyPr>
          <a:lstStyle/>
          <a:p>
            <a:pPr algn="ctr"/>
            <a:r>
              <a:rPr lang="es-ES" sz="2800" b="1" dirty="0">
                <a:solidFill>
                  <a:srgbClr val="F0EDE5"/>
                </a:solidFill>
                <a:latin typeface="Mont" panose="00000700000000000000" pitchFamily="50" charset="0"/>
              </a:rPr>
              <a:t>Fotografía</a:t>
            </a:r>
            <a:endParaRPr lang="es-GT" sz="3600" b="1" dirty="0">
              <a:solidFill>
                <a:srgbClr val="F0EDE5"/>
              </a:solidFill>
              <a:latin typeface="Mont" panose="00000700000000000000" pitchFamily="50" charset="0"/>
            </a:endParaRPr>
          </a:p>
        </p:txBody>
      </p:sp>
    </p:spTree>
    <p:extLst>
      <p:ext uri="{BB962C8B-B14F-4D97-AF65-F5344CB8AC3E}">
        <p14:creationId xmlns:p14="http://schemas.microsoft.com/office/powerpoint/2010/main" val="2387233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1690AE-E9D4-42CD-9FAB-D9A46702C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Imagen 2">
            <a:extLst>
              <a:ext uri="{FF2B5EF4-FFF2-40B4-BE49-F238E27FC236}">
                <a16:creationId xmlns:a16="http://schemas.microsoft.com/office/drawing/2014/main" id="{2A2C71AA-17DF-49A3-9C47-428F66BBB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2" name="Rectángulo 1">
            <a:extLst>
              <a:ext uri="{FF2B5EF4-FFF2-40B4-BE49-F238E27FC236}">
                <a16:creationId xmlns:a16="http://schemas.microsoft.com/office/drawing/2014/main" id="{F6D3C81E-8385-42B7-9832-5F6E0D9519AC}"/>
              </a:ext>
            </a:extLst>
          </p:cNvPr>
          <p:cNvSpPr/>
          <p:nvPr/>
        </p:nvSpPr>
        <p:spPr>
          <a:xfrm>
            <a:off x="797169" y="3036277"/>
            <a:ext cx="3821723" cy="3821723"/>
          </a:xfrm>
          <a:prstGeom prst="rect">
            <a:avLst/>
          </a:prstGeom>
          <a:solidFill>
            <a:srgbClr val="877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5" name="Rectángulo 4">
            <a:extLst>
              <a:ext uri="{FF2B5EF4-FFF2-40B4-BE49-F238E27FC236}">
                <a16:creationId xmlns:a16="http://schemas.microsoft.com/office/drawing/2014/main" id="{328E3677-7A33-49FE-92D2-AF0A20B8A3B3}"/>
              </a:ext>
            </a:extLst>
          </p:cNvPr>
          <p:cNvSpPr/>
          <p:nvPr/>
        </p:nvSpPr>
        <p:spPr>
          <a:xfrm>
            <a:off x="4607170" y="3036276"/>
            <a:ext cx="3821723" cy="3821723"/>
          </a:xfrm>
          <a:prstGeom prst="rect">
            <a:avLst/>
          </a:prstGeom>
          <a:solidFill>
            <a:srgbClr val="9B8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6" name="Rectángulo 5">
            <a:extLst>
              <a:ext uri="{FF2B5EF4-FFF2-40B4-BE49-F238E27FC236}">
                <a16:creationId xmlns:a16="http://schemas.microsoft.com/office/drawing/2014/main" id="{161FF43F-B85A-4C6F-804D-A99C34EFA563}"/>
              </a:ext>
            </a:extLst>
          </p:cNvPr>
          <p:cNvSpPr/>
          <p:nvPr/>
        </p:nvSpPr>
        <p:spPr>
          <a:xfrm>
            <a:off x="8428894" y="3036275"/>
            <a:ext cx="3821723" cy="3821723"/>
          </a:xfrm>
          <a:prstGeom prst="rect">
            <a:avLst/>
          </a:prstGeom>
          <a:solidFill>
            <a:srgbClr val="A693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7" name="CuadroTexto 6">
            <a:extLst>
              <a:ext uri="{FF2B5EF4-FFF2-40B4-BE49-F238E27FC236}">
                <a16:creationId xmlns:a16="http://schemas.microsoft.com/office/drawing/2014/main" id="{605B6E5C-A1DE-4F02-A71A-A903F103611A}"/>
              </a:ext>
            </a:extLst>
          </p:cNvPr>
          <p:cNvSpPr txBox="1"/>
          <p:nvPr/>
        </p:nvSpPr>
        <p:spPr>
          <a:xfrm>
            <a:off x="5087814" y="1050303"/>
            <a:ext cx="2825262" cy="923330"/>
          </a:xfrm>
          <a:prstGeom prst="rect">
            <a:avLst/>
          </a:prstGeom>
          <a:noFill/>
        </p:spPr>
        <p:txBody>
          <a:bodyPr wrap="square" rtlCol="0">
            <a:spAutoFit/>
          </a:bodyPr>
          <a:lstStyle/>
          <a:p>
            <a:pPr algn="ctr"/>
            <a:r>
              <a:rPr lang="es-ES" sz="5400" b="1" dirty="0">
                <a:latin typeface="Mont" panose="00000700000000000000" pitchFamily="50" charset="0"/>
              </a:rPr>
              <a:t>TÍTULO</a:t>
            </a:r>
            <a:endParaRPr lang="es-GT" sz="5400" b="1" dirty="0">
              <a:latin typeface="Mont" panose="00000700000000000000" pitchFamily="50" charset="0"/>
            </a:endParaRPr>
          </a:p>
        </p:txBody>
      </p:sp>
      <p:sp>
        <p:nvSpPr>
          <p:cNvPr id="8" name="CuadroTexto 7">
            <a:extLst>
              <a:ext uri="{FF2B5EF4-FFF2-40B4-BE49-F238E27FC236}">
                <a16:creationId xmlns:a16="http://schemas.microsoft.com/office/drawing/2014/main" id="{8A9DC4DC-C5E5-4463-B08E-8AF9736E56F8}"/>
              </a:ext>
            </a:extLst>
          </p:cNvPr>
          <p:cNvSpPr txBox="1"/>
          <p:nvPr/>
        </p:nvSpPr>
        <p:spPr>
          <a:xfrm>
            <a:off x="3856892" y="1878902"/>
            <a:ext cx="5322277" cy="369332"/>
          </a:xfrm>
          <a:prstGeom prst="rect">
            <a:avLst/>
          </a:prstGeom>
          <a:noFill/>
        </p:spPr>
        <p:txBody>
          <a:bodyPr wrap="square" rtlCol="0">
            <a:spAutoFit/>
          </a:bodyPr>
          <a:lstStyle/>
          <a:p>
            <a:r>
              <a:rPr lang="es-ES" dirty="0">
                <a:latin typeface="Mont" panose="00000700000000000000" pitchFamily="50" charset="0"/>
              </a:rPr>
              <a:t>Descripción para dar detalles de los incisos</a:t>
            </a:r>
            <a:endParaRPr lang="es-GT" dirty="0">
              <a:latin typeface="Mont" panose="00000700000000000000" pitchFamily="50" charset="0"/>
            </a:endParaRPr>
          </a:p>
        </p:txBody>
      </p:sp>
      <p:sp>
        <p:nvSpPr>
          <p:cNvPr id="9" name="Elipse 8">
            <a:extLst>
              <a:ext uri="{FF2B5EF4-FFF2-40B4-BE49-F238E27FC236}">
                <a16:creationId xmlns:a16="http://schemas.microsoft.com/office/drawing/2014/main" id="{0F22AB87-F45F-45E3-9473-347316951E76}"/>
              </a:ext>
            </a:extLst>
          </p:cNvPr>
          <p:cNvSpPr/>
          <p:nvPr/>
        </p:nvSpPr>
        <p:spPr>
          <a:xfrm>
            <a:off x="1078522" y="3329354"/>
            <a:ext cx="926123" cy="926123"/>
          </a:xfrm>
          <a:prstGeom prst="ellipse">
            <a:avLst/>
          </a:prstGeom>
          <a:solidFill>
            <a:srgbClr val="9B8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solidFill>
                <a:schemeClr val="bg1"/>
              </a:solidFill>
            </a:endParaRPr>
          </a:p>
        </p:txBody>
      </p:sp>
      <p:sp>
        <p:nvSpPr>
          <p:cNvPr id="10" name="Elipse 9">
            <a:extLst>
              <a:ext uri="{FF2B5EF4-FFF2-40B4-BE49-F238E27FC236}">
                <a16:creationId xmlns:a16="http://schemas.microsoft.com/office/drawing/2014/main" id="{CACD14D5-DBA4-4422-953F-BE195A9E1C1B}"/>
              </a:ext>
            </a:extLst>
          </p:cNvPr>
          <p:cNvSpPr/>
          <p:nvPr/>
        </p:nvSpPr>
        <p:spPr>
          <a:xfrm>
            <a:off x="4900245" y="3329353"/>
            <a:ext cx="926123" cy="926123"/>
          </a:xfrm>
          <a:prstGeom prst="ellipse">
            <a:avLst/>
          </a:prstGeom>
          <a:solidFill>
            <a:srgbClr val="877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1" name="Elipse 10">
            <a:extLst>
              <a:ext uri="{FF2B5EF4-FFF2-40B4-BE49-F238E27FC236}">
                <a16:creationId xmlns:a16="http://schemas.microsoft.com/office/drawing/2014/main" id="{A58210DC-BF06-42E2-BD8B-295BA15609A5}"/>
              </a:ext>
            </a:extLst>
          </p:cNvPr>
          <p:cNvSpPr/>
          <p:nvPr/>
        </p:nvSpPr>
        <p:spPr>
          <a:xfrm>
            <a:off x="8716107" y="3329352"/>
            <a:ext cx="926123" cy="926123"/>
          </a:xfrm>
          <a:prstGeom prst="ellipse">
            <a:avLst/>
          </a:prstGeom>
          <a:solidFill>
            <a:srgbClr val="9B8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2" name="CuadroTexto 11">
            <a:extLst>
              <a:ext uri="{FF2B5EF4-FFF2-40B4-BE49-F238E27FC236}">
                <a16:creationId xmlns:a16="http://schemas.microsoft.com/office/drawing/2014/main" id="{D43F4229-EB04-4741-ACE1-004F25323CCC}"/>
              </a:ext>
            </a:extLst>
          </p:cNvPr>
          <p:cNvSpPr txBox="1"/>
          <p:nvPr/>
        </p:nvSpPr>
        <p:spPr>
          <a:xfrm>
            <a:off x="1529482" y="4812923"/>
            <a:ext cx="2227385" cy="923330"/>
          </a:xfrm>
          <a:prstGeom prst="rect">
            <a:avLst/>
          </a:prstGeom>
          <a:noFill/>
        </p:spPr>
        <p:txBody>
          <a:bodyPr wrap="square" rtlCol="0">
            <a:spAutoFit/>
          </a:bodyPr>
          <a:lstStyle/>
          <a:p>
            <a:r>
              <a:rPr lang="es-ES" dirty="0">
                <a:solidFill>
                  <a:schemeClr val="bg1"/>
                </a:solidFill>
                <a:latin typeface="Mont" panose="00000700000000000000" pitchFamily="50" charset="0"/>
              </a:rPr>
              <a:t>Descripción para dar detalles de los incisos</a:t>
            </a:r>
            <a:endParaRPr lang="es-GT" dirty="0">
              <a:solidFill>
                <a:schemeClr val="bg1"/>
              </a:solidFill>
              <a:latin typeface="Mont" panose="00000700000000000000" pitchFamily="50" charset="0"/>
            </a:endParaRPr>
          </a:p>
        </p:txBody>
      </p:sp>
      <p:sp>
        <p:nvSpPr>
          <p:cNvPr id="13" name="CuadroTexto 12">
            <a:extLst>
              <a:ext uri="{FF2B5EF4-FFF2-40B4-BE49-F238E27FC236}">
                <a16:creationId xmlns:a16="http://schemas.microsoft.com/office/drawing/2014/main" id="{6EB6E72C-D712-47FA-84C6-216CD4452BD9}"/>
              </a:ext>
            </a:extLst>
          </p:cNvPr>
          <p:cNvSpPr txBox="1"/>
          <p:nvPr/>
        </p:nvSpPr>
        <p:spPr>
          <a:xfrm>
            <a:off x="5339483" y="4808040"/>
            <a:ext cx="2227385" cy="923330"/>
          </a:xfrm>
          <a:prstGeom prst="rect">
            <a:avLst/>
          </a:prstGeom>
          <a:noFill/>
        </p:spPr>
        <p:txBody>
          <a:bodyPr wrap="square" rtlCol="0">
            <a:spAutoFit/>
          </a:bodyPr>
          <a:lstStyle/>
          <a:p>
            <a:r>
              <a:rPr lang="es-ES" dirty="0">
                <a:solidFill>
                  <a:schemeClr val="bg1"/>
                </a:solidFill>
                <a:latin typeface="Mont" panose="00000700000000000000" pitchFamily="50" charset="0"/>
              </a:rPr>
              <a:t>Descripción para dar detalles de los incisos</a:t>
            </a:r>
            <a:endParaRPr lang="es-GT" dirty="0">
              <a:solidFill>
                <a:schemeClr val="bg1"/>
              </a:solidFill>
              <a:latin typeface="Mont" panose="00000700000000000000" pitchFamily="50" charset="0"/>
            </a:endParaRPr>
          </a:p>
        </p:txBody>
      </p:sp>
      <p:sp>
        <p:nvSpPr>
          <p:cNvPr id="14" name="CuadroTexto 13">
            <a:extLst>
              <a:ext uri="{FF2B5EF4-FFF2-40B4-BE49-F238E27FC236}">
                <a16:creationId xmlns:a16="http://schemas.microsoft.com/office/drawing/2014/main" id="{97B591AE-9C3A-4106-B93D-B79D636F765A}"/>
              </a:ext>
            </a:extLst>
          </p:cNvPr>
          <p:cNvSpPr txBox="1"/>
          <p:nvPr/>
        </p:nvSpPr>
        <p:spPr>
          <a:xfrm>
            <a:off x="9226062" y="4808040"/>
            <a:ext cx="2227385" cy="923330"/>
          </a:xfrm>
          <a:prstGeom prst="rect">
            <a:avLst/>
          </a:prstGeom>
          <a:noFill/>
        </p:spPr>
        <p:txBody>
          <a:bodyPr wrap="square" rtlCol="0">
            <a:spAutoFit/>
          </a:bodyPr>
          <a:lstStyle/>
          <a:p>
            <a:r>
              <a:rPr lang="es-ES" dirty="0">
                <a:solidFill>
                  <a:schemeClr val="bg1"/>
                </a:solidFill>
                <a:latin typeface="Mont" panose="00000700000000000000" pitchFamily="50" charset="0"/>
              </a:rPr>
              <a:t>Descripción para dar detalles de los incisos</a:t>
            </a:r>
            <a:endParaRPr lang="es-GT" dirty="0">
              <a:solidFill>
                <a:schemeClr val="bg1"/>
              </a:solidFill>
              <a:latin typeface="Mont" panose="00000700000000000000" pitchFamily="50" charset="0"/>
            </a:endParaRPr>
          </a:p>
        </p:txBody>
      </p:sp>
    </p:spTree>
    <p:extLst>
      <p:ext uri="{BB962C8B-B14F-4D97-AF65-F5344CB8AC3E}">
        <p14:creationId xmlns:p14="http://schemas.microsoft.com/office/powerpoint/2010/main" val="2076639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0E42C61-8223-4E8E-9AEC-9ACE466A30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pic>
        <p:nvPicPr>
          <p:cNvPr id="6" name="Imagen 5">
            <a:extLst>
              <a:ext uri="{FF2B5EF4-FFF2-40B4-BE49-F238E27FC236}">
                <a16:creationId xmlns:a16="http://schemas.microsoft.com/office/drawing/2014/main" id="{8E68D733-D041-4912-B495-191E02452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76" y="144618"/>
            <a:ext cx="502281" cy="505895"/>
          </a:xfrm>
          <a:prstGeom prst="rect">
            <a:avLst/>
          </a:prstGeom>
        </p:spPr>
      </p:pic>
      <p:sp>
        <p:nvSpPr>
          <p:cNvPr id="7" name="CuadroTexto 6">
            <a:extLst>
              <a:ext uri="{FF2B5EF4-FFF2-40B4-BE49-F238E27FC236}">
                <a16:creationId xmlns:a16="http://schemas.microsoft.com/office/drawing/2014/main" id="{EAB25E8C-1837-420A-8C50-2B17F5C66DA0}"/>
              </a:ext>
            </a:extLst>
          </p:cNvPr>
          <p:cNvSpPr txBox="1"/>
          <p:nvPr/>
        </p:nvSpPr>
        <p:spPr>
          <a:xfrm>
            <a:off x="1969476" y="650513"/>
            <a:ext cx="3399691" cy="1015663"/>
          </a:xfrm>
          <a:prstGeom prst="rect">
            <a:avLst/>
          </a:prstGeom>
          <a:noFill/>
        </p:spPr>
        <p:txBody>
          <a:bodyPr wrap="square" rtlCol="0">
            <a:spAutoFit/>
          </a:bodyPr>
          <a:lstStyle/>
          <a:p>
            <a:r>
              <a:rPr lang="es-ES" sz="4000" b="1" dirty="0">
                <a:solidFill>
                  <a:srgbClr val="F0EDE5"/>
                </a:solidFill>
                <a:latin typeface="Mont" panose="00000700000000000000" pitchFamily="50" charset="0"/>
              </a:rPr>
              <a:t>01</a:t>
            </a:r>
          </a:p>
          <a:p>
            <a:r>
              <a:rPr lang="es-ES" sz="2000" b="1" dirty="0">
                <a:solidFill>
                  <a:srgbClr val="F0EDE5"/>
                </a:solidFill>
                <a:latin typeface="Mont" panose="00000700000000000000" pitchFamily="50" charset="0"/>
              </a:rPr>
              <a:t>Descripción</a:t>
            </a:r>
            <a:endParaRPr lang="es-GT" sz="2800" b="1" dirty="0">
              <a:solidFill>
                <a:srgbClr val="F0EDE5"/>
              </a:solidFill>
              <a:latin typeface="Mont" panose="00000700000000000000" pitchFamily="50" charset="0"/>
            </a:endParaRPr>
          </a:p>
        </p:txBody>
      </p:sp>
      <p:sp>
        <p:nvSpPr>
          <p:cNvPr id="8" name="CuadroTexto 7">
            <a:extLst>
              <a:ext uri="{FF2B5EF4-FFF2-40B4-BE49-F238E27FC236}">
                <a16:creationId xmlns:a16="http://schemas.microsoft.com/office/drawing/2014/main" id="{C66119EA-8E2F-429D-B965-CBE0CC264EE2}"/>
              </a:ext>
            </a:extLst>
          </p:cNvPr>
          <p:cNvSpPr txBox="1"/>
          <p:nvPr/>
        </p:nvSpPr>
        <p:spPr>
          <a:xfrm>
            <a:off x="1981198" y="1761610"/>
            <a:ext cx="4067909" cy="1569660"/>
          </a:xfrm>
          <a:prstGeom prst="rect">
            <a:avLst/>
          </a:prstGeom>
          <a:noFill/>
        </p:spPr>
        <p:txBody>
          <a:bodyPr wrap="square" rtlCol="0">
            <a:spAutoFit/>
          </a:bodyPr>
          <a:lstStyle/>
          <a:p>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elit</a:t>
            </a:r>
            <a:r>
              <a:rPr lang="es-ES" sz="1200" dirty="0">
                <a:solidFill>
                  <a:srgbClr val="F0EDE5"/>
                </a:solidFill>
                <a:latin typeface="Mont" panose="00000700000000000000" pitchFamily="50" charset="0"/>
              </a:rPr>
              <a:t>, sed </a:t>
            </a:r>
            <a:r>
              <a:rPr lang="es-ES" sz="1200" dirty="0" err="1">
                <a:solidFill>
                  <a:srgbClr val="F0EDE5"/>
                </a:solidFill>
                <a:latin typeface="Mont" panose="00000700000000000000" pitchFamily="50" charset="0"/>
              </a:rPr>
              <a:t>diam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nonummy</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nibh</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euismod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tincidunt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laoreet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dolore</a:t>
            </a:r>
            <a:r>
              <a:rPr lang="es-ES" sz="1200" dirty="0">
                <a:solidFill>
                  <a:srgbClr val="F0EDE5"/>
                </a:solidFill>
                <a:latin typeface="Mont" panose="00000700000000000000" pitchFamily="50" charset="0"/>
              </a:rPr>
              <a:t> magna </a:t>
            </a:r>
            <a:r>
              <a:rPr lang="es-ES" sz="1200" dirty="0" err="1">
                <a:solidFill>
                  <a:srgbClr val="F0EDE5"/>
                </a:solidFill>
                <a:latin typeface="Mont" panose="00000700000000000000" pitchFamily="50" charset="0"/>
              </a:rPr>
              <a:t>aliquam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erat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volutpat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wisi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enim</a:t>
            </a:r>
            <a:r>
              <a:rPr lang="es-ES" sz="1200" dirty="0">
                <a:solidFill>
                  <a:srgbClr val="F0EDE5"/>
                </a:solidFill>
                <a:latin typeface="Mont" panose="00000700000000000000" pitchFamily="50" charset="0"/>
              </a:rPr>
              <a:t> ad </a:t>
            </a:r>
            <a:r>
              <a:rPr lang="es-ES" sz="1200" dirty="0" err="1">
                <a:solidFill>
                  <a:srgbClr val="F0EDE5"/>
                </a:solidFill>
                <a:latin typeface="Mont" panose="00000700000000000000" pitchFamily="50" charset="0"/>
              </a:rPr>
              <a:t>minim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veniam</a:t>
            </a:r>
            <a:r>
              <a:rPr lang="es-ES" sz="1200" dirty="0">
                <a:solidFill>
                  <a:srgbClr val="F0EDE5"/>
                </a:solidFill>
                <a:latin typeface="Mont" panose="00000700000000000000" pitchFamily="50" charset="0"/>
              </a:rPr>
              <a:t>, quis </a:t>
            </a:r>
            <a:r>
              <a:rPr lang="es-ES" sz="1200" dirty="0" err="1">
                <a:solidFill>
                  <a:srgbClr val="F0EDE5"/>
                </a:solidFill>
                <a:latin typeface="Mont" panose="00000700000000000000" pitchFamily="50" charset="0"/>
              </a:rPr>
              <a:t>nostrud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exerci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tation</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ullamcorper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suscipit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lobortis</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nisl</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aliquip</a:t>
            </a:r>
            <a:r>
              <a:rPr lang="es-ES" sz="1200" dirty="0">
                <a:solidFill>
                  <a:srgbClr val="F0EDE5"/>
                </a:solidFill>
                <a:latin typeface="Mont" panose="00000700000000000000" pitchFamily="50" charset="0"/>
              </a:rPr>
              <a:t> ex </a:t>
            </a:r>
            <a:r>
              <a:rPr lang="es-ES" sz="1200" dirty="0" err="1">
                <a:solidFill>
                  <a:srgbClr val="F0EDE5"/>
                </a:solidFill>
                <a:latin typeface="Mont" panose="00000700000000000000" pitchFamily="50" charset="0"/>
              </a:rPr>
              <a:t>ea</a:t>
            </a:r>
            <a:r>
              <a:rPr lang="es-ES" sz="1200" dirty="0">
                <a:solidFill>
                  <a:srgbClr val="F0EDE5"/>
                </a:solidFill>
                <a:latin typeface="Mont" panose="00000700000000000000" pitchFamily="50" charset="0"/>
              </a:rPr>
              <a:t> commodo </a:t>
            </a:r>
            <a:r>
              <a:rPr lang="es-ES" sz="1200" dirty="0" err="1">
                <a:solidFill>
                  <a:srgbClr val="F0EDE5"/>
                </a:solidFill>
                <a:latin typeface="Mont" panose="00000700000000000000" pitchFamily="50" charset="0"/>
              </a:rPr>
              <a:t>consequat</a:t>
            </a:r>
            <a:r>
              <a:rPr lang="es-ES" sz="1200" dirty="0">
                <a:solidFill>
                  <a:srgbClr val="F0EDE5"/>
                </a:solidFill>
                <a:latin typeface="Mont" panose="00000700000000000000" pitchFamily="50" charset="0"/>
              </a:rPr>
              <a:t>. </a:t>
            </a:r>
            <a:endParaRPr lang="es-GT" sz="1200" dirty="0">
              <a:solidFill>
                <a:srgbClr val="F0EDE5"/>
              </a:solidFill>
              <a:latin typeface="Mont" panose="00000700000000000000" pitchFamily="50" charset="0"/>
            </a:endParaRPr>
          </a:p>
        </p:txBody>
      </p:sp>
      <p:sp>
        <p:nvSpPr>
          <p:cNvPr id="13" name="CuadroTexto 12">
            <a:extLst>
              <a:ext uri="{FF2B5EF4-FFF2-40B4-BE49-F238E27FC236}">
                <a16:creationId xmlns:a16="http://schemas.microsoft.com/office/drawing/2014/main" id="{135AD09B-26A8-46F9-9FB0-584D9E49A29C}"/>
              </a:ext>
            </a:extLst>
          </p:cNvPr>
          <p:cNvSpPr txBox="1"/>
          <p:nvPr/>
        </p:nvSpPr>
        <p:spPr>
          <a:xfrm>
            <a:off x="6740768" y="650513"/>
            <a:ext cx="3399691" cy="1015663"/>
          </a:xfrm>
          <a:prstGeom prst="rect">
            <a:avLst/>
          </a:prstGeom>
          <a:noFill/>
        </p:spPr>
        <p:txBody>
          <a:bodyPr wrap="square" rtlCol="0">
            <a:spAutoFit/>
          </a:bodyPr>
          <a:lstStyle/>
          <a:p>
            <a:r>
              <a:rPr lang="es-ES" sz="4000" b="1" dirty="0">
                <a:solidFill>
                  <a:srgbClr val="F0EDE5"/>
                </a:solidFill>
                <a:latin typeface="Mont" panose="00000700000000000000" pitchFamily="50" charset="0"/>
              </a:rPr>
              <a:t>02</a:t>
            </a:r>
          </a:p>
          <a:p>
            <a:r>
              <a:rPr lang="es-ES" sz="2000" b="1" dirty="0">
                <a:solidFill>
                  <a:srgbClr val="F0EDE5"/>
                </a:solidFill>
                <a:latin typeface="Mont" panose="00000700000000000000" pitchFamily="50" charset="0"/>
              </a:rPr>
              <a:t>Descripción</a:t>
            </a:r>
            <a:endParaRPr lang="es-GT" sz="2800" b="1" dirty="0">
              <a:solidFill>
                <a:srgbClr val="F0EDE5"/>
              </a:solidFill>
              <a:latin typeface="Mont" panose="00000700000000000000" pitchFamily="50" charset="0"/>
            </a:endParaRPr>
          </a:p>
        </p:txBody>
      </p:sp>
      <p:sp>
        <p:nvSpPr>
          <p:cNvPr id="14" name="CuadroTexto 13">
            <a:extLst>
              <a:ext uri="{FF2B5EF4-FFF2-40B4-BE49-F238E27FC236}">
                <a16:creationId xmlns:a16="http://schemas.microsoft.com/office/drawing/2014/main" id="{7D8090C4-B41D-4CBD-AD82-C27EAB980560}"/>
              </a:ext>
            </a:extLst>
          </p:cNvPr>
          <p:cNvSpPr txBox="1"/>
          <p:nvPr/>
        </p:nvSpPr>
        <p:spPr>
          <a:xfrm>
            <a:off x="6752490" y="1761610"/>
            <a:ext cx="4067909" cy="1569660"/>
          </a:xfrm>
          <a:prstGeom prst="rect">
            <a:avLst/>
          </a:prstGeom>
          <a:noFill/>
        </p:spPr>
        <p:txBody>
          <a:bodyPr wrap="square" rtlCol="0">
            <a:spAutoFit/>
          </a:bodyPr>
          <a:lstStyle/>
          <a:p>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elit</a:t>
            </a:r>
            <a:r>
              <a:rPr lang="es-ES" sz="1200" dirty="0">
                <a:solidFill>
                  <a:srgbClr val="F0EDE5"/>
                </a:solidFill>
                <a:latin typeface="Mont" panose="00000700000000000000" pitchFamily="50" charset="0"/>
              </a:rPr>
              <a:t>, sed </a:t>
            </a:r>
            <a:r>
              <a:rPr lang="es-ES" sz="1200" dirty="0" err="1">
                <a:solidFill>
                  <a:srgbClr val="F0EDE5"/>
                </a:solidFill>
                <a:latin typeface="Mont" panose="00000700000000000000" pitchFamily="50" charset="0"/>
              </a:rPr>
              <a:t>diam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nonummy</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nibh</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euismod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tincidunt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laoreet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dolore</a:t>
            </a:r>
            <a:r>
              <a:rPr lang="es-ES" sz="1200" dirty="0">
                <a:solidFill>
                  <a:srgbClr val="F0EDE5"/>
                </a:solidFill>
                <a:latin typeface="Mont" panose="00000700000000000000" pitchFamily="50" charset="0"/>
              </a:rPr>
              <a:t> magna </a:t>
            </a:r>
            <a:r>
              <a:rPr lang="es-ES" sz="1200" dirty="0" err="1">
                <a:solidFill>
                  <a:srgbClr val="F0EDE5"/>
                </a:solidFill>
                <a:latin typeface="Mont" panose="00000700000000000000" pitchFamily="50" charset="0"/>
              </a:rPr>
              <a:t>aliquam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erat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volutpat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wisi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enim</a:t>
            </a:r>
            <a:r>
              <a:rPr lang="es-ES" sz="1200" dirty="0">
                <a:solidFill>
                  <a:srgbClr val="F0EDE5"/>
                </a:solidFill>
                <a:latin typeface="Mont" panose="00000700000000000000" pitchFamily="50" charset="0"/>
              </a:rPr>
              <a:t> ad </a:t>
            </a:r>
            <a:r>
              <a:rPr lang="es-ES" sz="1200" dirty="0" err="1">
                <a:solidFill>
                  <a:srgbClr val="F0EDE5"/>
                </a:solidFill>
                <a:latin typeface="Mont" panose="00000700000000000000" pitchFamily="50" charset="0"/>
              </a:rPr>
              <a:t>minim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veniam</a:t>
            </a:r>
            <a:r>
              <a:rPr lang="es-ES" sz="1200" dirty="0">
                <a:solidFill>
                  <a:srgbClr val="F0EDE5"/>
                </a:solidFill>
                <a:latin typeface="Mont" panose="00000700000000000000" pitchFamily="50" charset="0"/>
              </a:rPr>
              <a:t>, quis </a:t>
            </a:r>
            <a:r>
              <a:rPr lang="es-ES" sz="1200" dirty="0" err="1">
                <a:solidFill>
                  <a:srgbClr val="F0EDE5"/>
                </a:solidFill>
                <a:latin typeface="Mont" panose="00000700000000000000" pitchFamily="50" charset="0"/>
              </a:rPr>
              <a:t>nostrud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exerci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tation</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ullamcorper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suscipit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lobortis</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nisl</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aliquip</a:t>
            </a:r>
            <a:r>
              <a:rPr lang="es-ES" sz="1200" dirty="0">
                <a:solidFill>
                  <a:srgbClr val="F0EDE5"/>
                </a:solidFill>
                <a:latin typeface="Mont" panose="00000700000000000000" pitchFamily="50" charset="0"/>
              </a:rPr>
              <a:t> ex </a:t>
            </a:r>
            <a:r>
              <a:rPr lang="es-ES" sz="1200" dirty="0" err="1">
                <a:solidFill>
                  <a:srgbClr val="F0EDE5"/>
                </a:solidFill>
                <a:latin typeface="Mont" panose="00000700000000000000" pitchFamily="50" charset="0"/>
              </a:rPr>
              <a:t>ea</a:t>
            </a:r>
            <a:r>
              <a:rPr lang="es-ES" sz="1200" dirty="0">
                <a:solidFill>
                  <a:srgbClr val="F0EDE5"/>
                </a:solidFill>
                <a:latin typeface="Mont" panose="00000700000000000000" pitchFamily="50" charset="0"/>
              </a:rPr>
              <a:t> commodo </a:t>
            </a:r>
            <a:r>
              <a:rPr lang="es-ES" sz="1200" dirty="0" err="1">
                <a:solidFill>
                  <a:srgbClr val="F0EDE5"/>
                </a:solidFill>
                <a:latin typeface="Mont" panose="00000700000000000000" pitchFamily="50" charset="0"/>
              </a:rPr>
              <a:t>consequat</a:t>
            </a:r>
            <a:r>
              <a:rPr lang="es-ES" sz="1200" dirty="0">
                <a:solidFill>
                  <a:srgbClr val="F0EDE5"/>
                </a:solidFill>
                <a:latin typeface="Mont" panose="00000700000000000000" pitchFamily="50" charset="0"/>
              </a:rPr>
              <a:t>. </a:t>
            </a:r>
            <a:endParaRPr lang="es-GT" sz="1200" dirty="0">
              <a:solidFill>
                <a:srgbClr val="F0EDE5"/>
              </a:solidFill>
              <a:latin typeface="Mont" panose="00000700000000000000" pitchFamily="50" charset="0"/>
            </a:endParaRPr>
          </a:p>
        </p:txBody>
      </p:sp>
      <p:sp>
        <p:nvSpPr>
          <p:cNvPr id="15" name="CuadroTexto 14">
            <a:extLst>
              <a:ext uri="{FF2B5EF4-FFF2-40B4-BE49-F238E27FC236}">
                <a16:creationId xmlns:a16="http://schemas.microsoft.com/office/drawing/2014/main" id="{38A1C48F-E249-405A-BDF0-4746737AB273}"/>
              </a:ext>
            </a:extLst>
          </p:cNvPr>
          <p:cNvSpPr txBox="1"/>
          <p:nvPr/>
        </p:nvSpPr>
        <p:spPr>
          <a:xfrm>
            <a:off x="1981198" y="3526730"/>
            <a:ext cx="3399691" cy="1015663"/>
          </a:xfrm>
          <a:prstGeom prst="rect">
            <a:avLst/>
          </a:prstGeom>
          <a:noFill/>
        </p:spPr>
        <p:txBody>
          <a:bodyPr wrap="square" rtlCol="0">
            <a:spAutoFit/>
          </a:bodyPr>
          <a:lstStyle/>
          <a:p>
            <a:r>
              <a:rPr lang="es-ES" sz="4000" b="1" dirty="0">
                <a:solidFill>
                  <a:srgbClr val="F0EDE5"/>
                </a:solidFill>
                <a:latin typeface="Mont" panose="00000700000000000000" pitchFamily="50" charset="0"/>
              </a:rPr>
              <a:t>03</a:t>
            </a:r>
          </a:p>
          <a:p>
            <a:r>
              <a:rPr lang="es-ES" sz="2000" b="1" dirty="0">
                <a:solidFill>
                  <a:srgbClr val="F0EDE5"/>
                </a:solidFill>
                <a:latin typeface="Mont" panose="00000700000000000000" pitchFamily="50" charset="0"/>
              </a:rPr>
              <a:t>Descripción</a:t>
            </a:r>
            <a:endParaRPr lang="es-GT" sz="2800" b="1" dirty="0">
              <a:solidFill>
                <a:srgbClr val="F0EDE5"/>
              </a:solidFill>
              <a:latin typeface="Mont" panose="00000700000000000000" pitchFamily="50" charset="0"/>
            </a:endParaRPr>
          </a:p>
        </p:txBody>
      </p:sp>
      <p:sp>
        <p:nvSpPr>
          <p:cNvPr id="16" name="CuadroTexto 15">
            <a:extLst>
              <a:ext uri="{FF2B5EF4-FFF2-40B4-BE49-F238E27FC236}">
                <a16:creationId xmlns:a16="http://schemas.microsoft.com/office/drawing/2014/main" id="{316C146E-17CD-49DC-8C95-E26483C639AC}"/>
              </a:ext>
            </a:extLst>
          </p:cNvPr>
          <p:cNvSpPr txBox="1"/>
          <p:nvPr/>
        </p:nvSpPr>
        <p:spPr>
          <a:xfrm>
            <a:off x="1992920" y="4637827"/>
            <a:ext cx="4067909" cy="1569660"/>
          </a:xfrm>
          <a:prstGeom prst="rect">
            <a:avLst/>
          </a:prstGeom>
          <a:noFill/>
        </p:spPr>
        <p:txBody>
          <a:bodyPr wrap="square" rtlCol="0">
            <a:spAutoFit/>
          </a:bodyPr>
          <a:lstStyle/>
          <a:p>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elit</a:t>
            </a:r>
            <a:r>
              <a:rPr lang="es-ES" sz="1200" dirty="0">
                <a:solidFill>
                  <a:srgbClr val="F0EDE5"/>
                </a:solidFill>
                <a:latin typeface="Mont" panose="00000700000000000000" pitchFamily="50" charset="0"/>
              </a:rPr>
              <a:t>, sed </a:t>
            </a:r>
            <a:r>
              <a:rPr lang="es-ES" sz="1200" dirty="0" err="1">
                <a:solidFill>
                  <a:srgbClr val="F0EDE5"/>
                </a:solidFill>
                <a:latin typeface="Mont" panose="00000700000000000000" pitchFamily="50" charset="0"/>
              </a:rPr>
              <a:t>diam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nonummy</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nibh</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euismod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tincidunt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laoreet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dolore</a:t>
            </a:r>
            <a:r>
              <a:rPr lang="es-ES" sz="1200" dirty="0">
                <a:solidFill>
                  <a:srgbClr val="F0EDE5"/>
                </a:solidFill>
                <a:latin typeface="Mont" panose="00000700000000000000" pitchFamily="50" charset="0"/>
              </a:rPr>
              <a:t> magna </a:t>
            </a:r>
            <a:r>
              <a:rPr lang="es-ES" sz="1200" dirty="0" err="1">
                <a:solidFill>
                  <a:srgbClr val="F0EDE5"/>
                </a:solidFill>
                <a:latin typeface="Mont" panose="00000700000000000000" pitchFamily="50" charset="0"/>
              </a:rPr>
              <a:t>aliquam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erat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volutpat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wisi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enim</a:t>
            </a:r>
            <a:r>
              <a:rPr lang="es-ES" sz="1200" dirty="0">
                <a:solidFill>
                  <a:srgbClr val="F0EDE5"/>
                </a:solidFill>
                <a:latin typeface="Mont" panose="00000700000000000000" pitchFamily="50" charset="0"/>
              </a:rPr>
              <a:t> ad </a:t>
            </a:r>
            <a:r>
              <a:rPr lang="es-ES" sz="1200" dirty="0" err="1">
                <a:solidFill>
                  <a:srgbClr val="F0EDE5"/>
                </a:solidFill>
                <a:latin typeface="Mont" panose="00000700000000000000" pitchFamily="50" charset="0"/>
              </a:rPr>
              <a:t>minim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veniam</a:t>
            </a:r>
            <a:r>
              <a:rPr lang="es-ES" sz="1200" dirty="0">
                <a:solidFill>
                  <a:srgbClr val="F0EDE5"/>
                </a:solidFill>
                <a:latin typeface="Mont" panose="00000700000000000000" pitchFamily="50" charset="0"/>
              </a:rPr>
              <a:t>, quis </a:t>
            </a:r>
            <a:r>
              <a:rPr lang="es-ES" sz="1200" dirty="0" err="1">
                <a:solidFill>
                  <a:srgbClr val="F0EDE5"/>
                </a:solidFill>
                <a:latin typeface="Mont" panose="00000700000000000000" pitchFamily="50" charset="0"/>
              </a:rPr>
              <a:t>nostrud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exerci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tation</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ullamcorper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suscipit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lobortis</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nisl</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aliquip</a:t>
            </a:r>
            <a:r>
              <a:rPr lang="es-ES" sz="1200" dirty="0">
                <a:solidFill>
                  <a:srgbClr val="F0EDE5"/>
                </a:solidFill>
                <a:latin typeface="Mont" panose="00000700000000000000" pitchFamily="50" charset="0"/>
              </a:rPr>
              <a:t> ex </a:t>
            </a:r>
            <a:r>
              <a:rPr lang="es-ES" sz="1200" dirty="0" err="1">
                <a:solidFill>
                  <a:srgbClr val="F0EDE5"/>
                </a:solidFill>
                <a:latin typeface="Mont" panose="00000700000000000000" pitchFamily="50" charset="0"/>
              </a:rPr>
              <a:t>ea</a:t>
            </a:r>
            <a:r>
              <a:rPr lang="es-ES" sz="1200" dirty="0">
                <a:solidFill>
                  <a:srgbClr val="F0EDE5"/>
                </a:solidFill>
                <a:latin typeface="Mont" panose="00000700000000000000" pitchFamily="50" charset="0"/>
              </a:rPr>
              <a:t> commodo </a:t>
            </a:r>
            <a:r>
              <a:rPr lang="es-ES" sz="1200" dirty="0" err="1">
                <a:solidFill>
                  <a:srgbClr val="F0EDE5"/>
                </a:solidFill>
                <a:latin typeface="Mont" panose="00000700000000000000" pitchFamily="50" charset="0"/>
              </a:rPr>
              <a:t>consequat</a:t>
            </a:r>
            <a:r>
              <a:rPr lang="es-ES" sz="1200" dirty="0">
                <a:solidFill>
                  <a:srgbClr val="F0EDE5"/>
                </a:solidFill>
                <a:latin typeface="Mont" panose="00000700000000000000" pitchFamily="50" charset="0"/>
              </a:rPr>
              <a:t>. </a:t>
            </a:r>
            <a:endParaRPr lang="es-GT" sz="1200" dirty="0">
              <a:solidFill>
                <a:srgbClr val="F0EDE5"/>
              </a:solidFill>
              <a:latin typeface="Mont" panose="00000700000000000000" pitchFamily="50" charset="0"/>
            </a:endParaRPr>
          </a:p>
        </p:txBody>
      </p:sp>
      <p:sp>
        <p:nvSpPr>
          <p:cNvPr id="17" name="CuadroTexto 16">
            <a:extLst>
              <a:ext uri="{FF2B5EF4-FFF2-40B4-BE49-F238E27FC236}">
                <a16:creationId xmlns:a16="http://schemas.microsoft.com/office/drawing/2014/main" id="{7CF99026-F1AD-4A03-8706-5B2893EFB679}"/>
              </a:ext>
            </a:extLst>
          </p:cNvPr>
          <p:cNvSpPr txBox="1"/>
          <p:nvPr/>
        </p:nvSpPr>
        <p:spPr>
          <a:xfrm>
            <a:off x="6752490" y="3526730"/>
            <a:ext cx="3399691" cy="1015663"/>
          </a:xfrm>
          <a:prstGeom prst="rect">
            <a:avLst/>
          </a:prstGeom>
          <a:noFill/>
        </p:spPr>
        <p:txBody>
          <a:bodyPr wrap="square" rtlCol="0">
            <a:spAutoFit/>
          </a:bodyPr>
          <a:lstStyle/>
          <a:p>
            <a:r>
              <a:rPr lang="es-ES" sz="4000" b="1" dirty="0">
                <a:solidFill>
                  <a:srgbClr val="F0EDE5"/>
                </a:solidFill>
                <a:latin typeface="Mont" panose="00000700000000000000" pitchFamily="50" charset="0"/>
              </a:rPr>
              <a:t>04</a:t>
            </a:r>
          </a:p>
          <a:p>
            <a:r>
              <a:rPr lang="es-ES" sz="2000" b="1" dirty="0">
                <a:solidFill>
                  <a:srgbClr val="F0EDE5"/>
                </a:solidFill>
                <a:latin typeface="Mont" panose="00000700000000000000" pitchFamily="50" charset="0"/>
              </a:rPr>
              <a:t>Descripción</a:t>
            </a:r>
            <a:endParaRPr lang="es-GT" sz="2800" b="1" dirty="0">
              <a:solidFill>
                <a:srgbClr val="F0EDE5"/>
              </a:solidFill>
              <a:latin typeface="Mont" panose="00000700000000000000" pitchFamily="50" charset="0"/>
            </a:endParaRPr>
          </a:p>
        </p:txBody>
      </p:sp>
      <p:sp>
        <p:nvSpPr>
          <p:cNvPr id="18" name="CuadroTexto 17">
            <a:extLst>
              <a:ext uri="{FF2B5EF4-FFF2-40B4-BE49-F238E27FC236}">
                <a16:creationId xmlns:a16="http://schemas.microsoft.com/office/drawing/2014/main" id="{0E3C523D-D8B0-4764-B357-CDE23B55481D}"/>
              </a:ext>
            </a:extLst>
          </p:cNvPr>
          <p:cNvSpPr txBox="1"/>
          <p:nvPr/>
        </p:nvSpPr>
        <p:spPr>
          <a:xfrm>
            <a:off x="6764212" y="4637827"/>
            <a:ext cx="4067909" cy="1569660"/>
          </a:xfrm>
          <a:prstGeom prst="rect">
            <a:avLst/>
          </a:prstGeom>
          <a:noFill/>
        </p:spPr>
        <p:txBody>
          <a:bodyPr wrap="square" rtlCol="0">
            <a:spAutoFit/>
          </a:bodyPr>
          <a:lstStyle/>
          <a:p>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Lorem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ipsum</a:t>
            </a:r>
            <a:r>
              <a:rPr lang="es-ES" sz="1200" dirty="0">
                <a:solidFill>
                  <a:srgbClr val="F0EDE5"/>
                </a:solidFill>
                <a:latin typeface="Mont" panose="00000700000000000000" pitchFamily="50" charset="0"/>
              </a:rPr>
              <a:t> dolor </a:t>
            </a:r>
            <a:r>
              <a:rPr lang="es-ES" sz="1200" dirty="0" err="1">
                <a:solidFill>
                  <a:srgbClr val="F0EDE5"/>
                </a:solidFill>
                <a:latin typeface="Mont" panose="00000700000000000000" pitchFamily="50" charset="0"/>
              </a:rPr>
              <a:t>sit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amet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consectetuer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adipiscing</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elit</a:t>
            </a:r>
            <a:r>
              <a:rPr lang="es-ES" sz="1200" dirty="0">
                <a:solidFill>
                  <a:srgbClr val="F0EDE5"/>
                </a:solidFill>
                <a:latin typeface="Mont" panose="00000700000000000000" pitchFamily="50" charset="0"/>
              </a:rPr>
              <a:t>, sed </a:t>
            </a:r>
            <a:r>
              <a:rPr lang="es-ES" sz="1200" dirty="0" err="1">
                <a:solidFill>
                  <a:srgbClr val="F0EDE5"/>
                </a:solidFill>
                <a:latin typeface="Mont" panose="00000700000000000000" pitchFamily="50" charset="0"/>
              </a:rPr>
              <a:t>diam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nonummy</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nibh</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euismod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tincidunt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laoreet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dolore</a:t>
            </a:r>
            <a:r>
              <a:rPr lang="es-ES" sz="1200" dirty="0">
                <a:solidFill>
                  <a:srgbClr val="F0EDE5"/>
                </a:solidFill>
                <a:latin typeface="Mont" panose="00000700000000000000" pitchFamily="50" charset="0"/>
              </a:rPr>
              <a:t> magna </a:t>
            </a:r>
            <a:r>
              <a:rPr lang="es-ES" sz="1200" dirty="0" err="1">
                <a:solidFill>
                  <a:srgbClr val="F0EDE5"/>
                </a:solidFill>
                <a:latin typeface="Mont" panose="00000700000000000000" pitchFamily="50" charset="0"/>
              </a:rPr>
              <a:t>aliquam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erat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volutpat</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wisi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enim</a:t>
            </a:r>
            <a:r>
              <a:rPr lang="es-ES" sz="1200" dirty="0">
                <a:solidFill>
                  <a:srgbClr val="F0EDE5"/>
                </a:solidFill>
                <a:latin typeface="Mont" panose="00000700000000000000" pitchFamily="50" charset="0"/>
              </a:rPr>
              <a:t> ad </a:t>
            </a:r>
            <a:r>
              <a:rPr lang="es-ES" sz="1200" dirty="0" err="1">
                <a:solidFill>
                  <a:srgbClr val="F0EDE5"/>
                </a:solidFill>
                <a:latin typeface="Mont" panose="00000700000000000000" pitchFamily="50" charset="0"/>
              </a:rPr>
              <a:t>minim</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veniam</a:t>
            </a:r>
            <a:r>
              <a:rPr lang="es-ES" sz="1200" dirty="0">
                <a:solidFill>
                  <a:srgbClr val="F0EDE5"/>
                </a:solidFill>
                <a:latin typeface="Mont" panose="00000700000000000000" pitchFamily="50" charset="0"/>
              </a:rPr>
              <a:t>, quis </a:t>
            </a:r>
            <a:r>
              <a:rPr lang="es-ES" sz="1200" dirty="0" err="1">
                <a:solidFill>
                  <a:srgbClr val="F0EDE5"/>
                </a:solidFill>
                <a:latin typeface="Mont" panose="00000700000000000000" pitchFamily="50" charset="0"/>
              </a:rPr>
              <a:t>nostrud</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exerci</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tation</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ullamcorper</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suscipit</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lobortis</a:t>
            </a:r>
            <a:r>
              <a:rPr lang="es-ES" sz="1200" dirty="0">
                <a:solidFill>
                  <a:srgbClr val="F0EDE5"/>
                </a:solidFill>
                <a:latin typeface="Mont" panose="00000700000000000000" pitchFamily="50" charset="0"/>
              </a:rPr>
              <a:t> </a:t>
            </a:r>
            <a:r>
              <a:rPr lang="es-ES" sz="1200" dirty="0" err="1">
                <a:solidFill>
                  <a:srgbClr val="F0EDE5"/>
                </a:solidFill>
                <a:latin typeface="Mont" panose="00000700000000000000" pitchFamily="50" charset="0"/>
              </a:rPr>
              <a:t>nisl</a:t>
            </a:r>
            <a:r>
              <a:rPr lang="es-ES" sz="1200" dirty="0">
                <a:solidFill>
                  <a:srgbClr val="F0EDE5"/>
                </a:solidFill>
                <a:latin typeface="Mont" panose="00000700000000000000" pitchFamily="50" charset="0"/>
              </a:rPr>
              <a:t> ut </a:t>
            </a:r>
            <a:r>
              <a:rPr lang="es-ES" sz="1200" dirty="0" err="1">
                <a:solidFill>
                  <a:srgbClr val="F0EDE5"/>
                </a:solidFill>
                <a:latin typeface="Mont" panose="00000700000000000000" pitchFamily="50" charset="0"/>
              </a:rPr>
              <a:t>aliquip</a:t>
            </a:r>
            <a:r>
              <a:rPr lang="es-ES" sz="1200" dirty="0">
                <a:solidFill>
                  <a:srgbClr val="F0EDE5"/>
                </a:solidFill>
                <a:latin typeface="Mont" panose="00000700000000000000" pitchFamily="50" charset="0"/>
              </a:rPr>
              <a:t> ex </a:t>
            </a:r>
            <a:r>
              <a:rPr lang="es-ES" sz="1200" dirty="0" err="1">
                <a:solidFill>
                  <a:srgbClr val="F0EDE5"/>
                </a:solidFill>
                <a:latin typeface="Mont" panose="00000700000000000000" pitchFamily="50" charset="0"/>
              </a:rPr>
              <a:t>ea</a:t>
            </a:r>
            <a:r>
              <a:rPr lang="es-ES" sz="1200" dirty="0">
                <a:solidFill>
                  <a:srgbClr val="F0EDE5"/>
                </a:solidFill>
                <a:latin typeface="Mont" panose="00000700000000000000" pitchFamily="50" charset="0"/>
              </a:rPr>
              <a:t> commodo </a:t>
            </a:r>
            <a:r>
              <a:rPr lang="es-ES" sz="1200" dirty="0" err="1">
                <a:solidFill>
                  <a:srgbClr val="F0EDE5"/>
                </a:solidFill>
                <a:latin typeface="Mont" panose="00000700000000000000" pitchFamily="50" charset="0"/>
              </a:rPr>
              <a:t>consequat</a:t>
            </a:r>
            <a:r>
              <a:rPr lang="es-ES" sz="1200" dirty="0">
                <a:solidFill>
                  <a:srgbClr val="F0EDE5"/>
                </a:solidFill>
                <a:latin typeface="Mont" panose="00000700000000000000" pitchFamily="50" charset="0"/>
              </a:rPr>
              <a:t>. </a:t>
            </a:r>
            <a:endParaRPr lang="es-GT" sz="1200" dirty="0">
              <a:solidFill>
                <a:srgbClr val="F0EDE5"/>
              </a:solidFill>
              <a:latin typeface="Mont" panose="00000700000000000000" pitchFamily="50" charset="0"/>
            </a:endParaRPr>
          </a:p>
        </p:txBody>
      </p:sp>
    </p:spTree>
    <p:extLst>
      <p:ext uri="{BB962C8B-B14F-4D97-AF65-F5344CB8AC3E}">
        <p14:creationId xmlns:p14="http://schemas.microsoft.com/office/powerpoint/2010/main" val="44009515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TotalTime>
  <Words>684</Words>
  <Application>Microsoft Office PowerPoint</Application>
  <PresentationFormat>Panorámica</PresentationFormat>
  <Paragraphs>52</Paragraphs>
  <Slides>12</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12</vt:i4>
      </vt:variant>
    </vt:vector>
  </HeadingPairs>
  <TitlesOfParts>
    <vt:vector size="20" baseType="lpstr">
      <vt:lpstr>Arial</vt:lpstr>
      <vt:lpstr>Mont</vt:lpstr>
      <vt:lpstr>Aptos Display</vt:lpstr>
      <vt:lpstr>Mont SemiBold</vt:lpstr>
      <vt:lpstr>Aptos</vt:lpstr>
      <vt:lpstr>Mont Bold</vt:lpstr>
      <vt:lpstr>Mont Book</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Ortiz</dc:creator>
  <cp:lastModifiedBy>Katherine Ortiz</cp:lastModifiedBy>
  <cp:revision>1</cp:revision>
  <dcterms:created xsi:type="dcterms:W3CDTF">2025-07-28T17:57:45Z</dcterms:created>
  <dcterms:modified xsi:type="dcterms:W3CDTF">2025-10-23T13:59:42Z</dcterms:modified>
</cp:coreProperties>
</file>